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303" r:id="rId3"/>
    <p:sldId id="305" r:id="rId4"/>
    <p:sldId id="308" r:id="rId5"/>
    <p:sldId id="306" r:id="rId6"/>
    <p:sldId id="304" r:id="rId7"/>
    <p:sldId id="320" r:id="rId8"/>
    <p:sldId id="321" r:id="rId9"/>
    <p:sldId id="312" r:id="rId10"/>
    <p:sldId id="310" r:id="rId11"/>
    <p:sldId id="313" r:id="rId12"/>
    <p:sldId id="314" r:id="rId13"/>
    <p:sldId id="307" r:id="rId14"/>
    <p:sldId id="315" r:id="rId15"/>
    <p:sldId id="317" r:id="rId16"/>
    <p:sldId id="322" r:id="rId17"/>
    <p:sldId id="318" r:id="rId18"/>
    <p:sldId id="319" r:id="rId19"/>
    <p:sldId id="265" r:id="rId20"/>
    <p:sldId id="302" r:id="rId21"/>
    <p:sldId id="29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A40"/>
    <a:srgbClr val="4F81BD"/>
    <a:srgbClr val="00FFFF"/>
    <a:srgbClr val="691D2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9" autoAdjust="0"/>
    <p:restoredTop sz="92857" autoAdjust="0"/>
  </p:normalViewPr>
  <p:slideViewPr>
    <p:cSldViewPr>
      <p:cViewPr varScale="1">
        <p:scale>
          <a:sx n="65" d="100"/>
          <a:sy n="65" d="100"/>
        </p:scale>
        <p:origin x="78" y="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024"/>
    </p:cViewPr>
  </p:sorterViewPr>
  <p:notesViewPr>
    <p:cSldViewPr>
      <p:cViewPr varScale="1">
        <p:scale>
          <a:sx n="58" d="100"/>
          <a:sy n="58" d="100"/>
        </p:scale>
        <p:origin x="-2894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SFFD Calls By Year and By Supervisor District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2011-2015)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355004936309569E-2"/>
          <c:y val="1.0402499403483655E-2"/>
          <c:w val="0.94633147920730087"/>
          <c:h val="0.9135163147220234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Calls_District_Data!$B$1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Calls_District_Data!$B$2:$B$12</c:f>
              <c:numCache>
                <c:formatCode>General</c:formatCode>
                <c:ptCount val="11"/>
                <c:pt idx="0">
                  <c:v>5593</c:v>
                </c:pt>
                <c:pt idx="1">
                  <c:v>7087</c:v>
                </c:pt>
                <c:pt idx="2">
                  <c:v>12861</c:v>
                </c:pt>
                <c:pt idx="3">
                  <c:v>4102</c:v>
                </c:pt>
                <c:pt idx="4">
                  <c:v>10199</c:v>
                </c:pt>
                <c:pt idx="5">
                  <c:v>41823</c:v>
                </c:pt>
                <c:pt idx="6">
                  <c:v>5890</c:v>
                </c:pt>
                <c:pt idx="7">
                  <c:v>6500</c:v>
                </c:pt>
                <c:pt idx="8">
                  <c:v>7300</c:v>
                </c:pt>
                <c:pt idx="9">
                  <c:v>10783</c:v>
                </c:pt>
                <c:pt idx="10">
                  <c:v>5569</c:v>
                </c:pt>
              </c:numCache>
            </c:numRef>
          </c:val>
        </c:ser>
        <c:ser>
          <c:idx val="0"/>
          <c:order val="1"/>
          <c:tx>
            <c:strRef>
              <c:f>Calls_District_Data!$C$1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Calls_District_Data!$C$2:$C$12</c:f>
              <c:numCache>
                <c:formatCode>_(* #,##0_);_(* \(#,##0\);_(* "-"??_);_(@_)</c:formatCode>
                <c:ptCount val="11"/>
                <c:pt idx="0">
                  <c:v>5663</c:v>
                </c:pt>
                <c:pt idx="1">
                  <c:v>6866</c:v>
                </c:pt>
                <c:pt idx="2">
                  <c:v>12981</c:v>
                </c:pt>
                <c:pt idx="3">
                  <c:v>4360</c:v>
                </c:pt>
                <c:pt idx="4">
                  <c:v>10038</c:v>
                </c:pt>
                <c:pt idx="5">
                  <c:v>43368</c:v>
                </c:pt>
                <c:pt idx="6">
                  <c:v>5850</c:v>
                </c:pt>
                <c:pt idx="7">
                  <c:v>6934</c:v>
                </c:pt>
                <c:pt idx="8">
                  <c:v>7166</c:v>
                </c:pt>
                <c:pt idx="9">
                  <c:v>10858</c:v>
                </c:pt>
                <c:pt idx="10">
                  <c:v>5462</c:v>
                </c:pt>
              </c:numCache>
            </c:numRef>
          </c:val>
        </c:ser>
        <c:ser>
          <c:idx val="1"/>
          <c:order val="2"/>
          <c:tx>
            <c:strRef>
              <c:f>Calls_District_Data!$D$1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Calls_District_Data!$D$2:$D$12</c:f>
              <c:numCache>
                <c:formatCode>_(* #,##0_);_(* \(#,##0\);_(* "-"??_);_(@_)</c:formatCode>
                <c:ptCount val="11"/>
                <c:pt idx="0">
                  <c:v>5753</c:v>
                </c:pt>
                <c:pt idx="1">
                  <c:v>6858</c:v>
                </c:pt>
                <c:pt idx="2">
                  <c:v>13270</c:v>
                </c:pt>
                <c:pt idx="3">
                  <c:v>4286</c:v>
                </c:pt>
                <c:pt idx="4">
                  <c:v>10068</c:v>
                </c:pt>
                <c:pt idx="5">
                  <c:v>43569</c:v>
                </c:pt>
                <c:pt idx="6">
                  <c:v>5858</c:v>
                </c:pt>
                <c:pt idx="7">
                  <c:v>7196</c:v>
                </c:pt>
                <c:pt idx="8">
                  <c:v>7312</c:v>
                </c:pt>
                <c:pt idx="9">
                  <c:v>10963</c:v>
                </c:pt>
                <c:pt idx="10">
                  <c:v>5236</c:v>
                </c:pt>
              </c:numCache>
            </c:numRef>
          </c:val>
        </c:ser>
        <c:ser>
          <c:idx val="2"/>
          <c:order val="3"/>
          <c:tx>
            <c:strRef>
              <c:f>Calls_District_Data!$E$1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Calls_District_Data!$E$2:$E$12</c:f>
              <c:numCache>
                <c:formatCode>_(* #,##0_);_(* \(#,##0\);_(* "-"??_);_(@_)</c:formatCode>
                <c:ptCount val="11"/>
                <c:pt idx="0">
                  <c:v>5741</c:v>
                </c:pt>
                <c:pt idx="1">
                  <c:v>7130</c:v>
                </c:pt>
                <c:pt idx="2">
                  <c:v>13781</c:v>
                </c:pt>
                <c:pt idx="3">
                  <c:v>4266</c:v>
                </c:pt>
                <c:pt idx="4">
                  <c:v>10460</c:v>
                </c:pt>
                <c:pt idx="5">
                  <c:v>45361</c:v>
                </c:pt>
                <c:pt idx="6">
                  <c:v>6045</c:v>
                </c:pt>
                <c:pt idx="7">
                  <c:v>7494</c:v>
                </c:pt>
                <c:pt idx="8">
                  <c:v>7055</c:v>
                </c:pt>
                <c:pt idx="9">
                  <c:v>11216</c:v>
                </c:pt>
                <c:pt idx="10">
                  <c:v>5284</c:v>
                </c:pt>
              </c:numCache>
            </c:numRef>
          </c:val>
        </c:ser>
        <c:ser>
          <c:idx val="3"/>
          <c:order val="4"/>
          <c:tx>
            <c:strRef>
              <c:f>Calls_District_Data!$F$1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Calls_District_Data!$F$2:$F$12</c:f>
              <c:numCache>
                <c:formatCode>_(* #,##0_);_(* \(#,##0\);_(* "-"??_);_(@_)</c:formatCode>
                <c:ptCount val="11"/>
                <c:pt idx="0">
                  <c:v>6359</c:v>
                </c:pt>
                <c:pt idx="1">
                  <c:v>7859</c:v>
                </c:pt>
                <c:pt idx="2">
                  <c:v>15347</c:v>
                </c:pt>
                <c:pt idx="3">
                  <c:v>4677</c:v>
                </c:pt>
                <c:pt idx="4">
                  <c:v>11533</c:v>
                </c:pt>
                <c:pt idx="5">
                  <c:v>49416</c:v>
                </c:pt>
                <c:pt idx="6">
                  <c:v>6449</c:v>
                </c:pt>
                <c:pt idx="7">
                  <c:v>7799</c:v>
                </c:pt>
                <c:pt idx="8">
                  <c:v>7666</c:v>
                </c:pt>
                <c:pt idx="9">
                  <c:v>12082</c:v>
                </c:pt>
                <c:pt idx="10">
                  <c:v>5733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328368"/>
        <c:axId val="212504568"/>
      </c:barChart>
      <c:catAx>
        <c:axId val="2103283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04568"/>
        <c:crosses val="autoZero"/>
        <c:auto val="1"/>
        <c:lblAlgn val="ctr"/>
        <c:lblOffset val="100"/>
        <c:noMultiLvlLbl val="0"/>
      </c:catAx>
      <c:valAx>
        <c:axId val="21250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SFFD Calls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836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  <a:latin typeface="Gentium Basic"/>
              </a:rPr>
              <a:t>Working </a:t>
            </a:r>
            <a:r>
              <a:rPr lang="en-US" sz="2400" dirty="0" smtClean="0">
                <a:solidFill>
                  <a:schemeClr val="tx1"/>
                </a:solidFill>
                <a:latin typeface="Gentium Basic"/>
              </a:rPr>
              <a:t>Fires (Structure Fires) </a:t>
            </a:r>
            <a:r>
              <a:rPr lang="en-US" sz="2400" dirty="0">
                <a:solidFill>
                  <a:schemeClr val="tx1"/>
                </a:solidFill>
                <a:latin typeface="Gentium Basic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Gentium Basic"/>
              </a:rPr>
              <a:t>Fatalities,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  <a:latin typeface="Gentium Basic"/>
              </a:rPr>
              <a:t>By Year (2004-2015)</a:t>
            </a:r>
            <a:endParaRPr lang="en-US" sz="2400" dirty="0">
              <a:solidFill>
                <a:schemeClr val="tx1"/>
              </a:solidFill>
              <a:latin typeface="Gentium Basic"/>
            </a:endParaRPr>
          </a:p>
        </c:rich>
      </c:tx>
      <c:layout>
        <c:manualLayout>
          <c:xMode val="edge"/>
          <c:yMode val="edge"/>
          <c:x val="0.1422578757942872"/>
          <c:y val="2.431259100271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Fatalities_Year_Data!$B$1</c:f>
              <c:strCache>
                <c:ptCount val="1"/>
                <c:pt idx="0">
                  <c:v>Fires</c:v>
                </c:pt>
              </c:strCache>
            </c:strRef>
          </c:tx>
          <c:spPr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Fatalities_Year_Data!$A$2:$A$13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Fatalities_Year_Data!$B$2:$B$13</c:f>
              <c:numCache>
                <c:formatCode>General</c:formatCode>
                <c:ptCount val="12"/>
                <c:pt idx="0">
                  <c:v>367</c:v>
                </c:pt>
                <c:pt idx="1">
                  <c:v>316</c:v>
                </c:pt>
                <c:pt idx="2">
                  <c:v>333</c:v>
                </c:pt>
                <c:pt idx="3">
                  <c:v>350</c:v>
                </c:pt>
                <c:pt idx="4">
                  <c:v>309</c:v>
                </c:pt>
                <c:pt idx="5">
                  <c:v>235</c:v>
                </c:pt>
                <c:pt idx="6">
                  <c:v>223</c:v>
                </c:pt>
                <c:pt idx="7">
                  <c:v>245</c:v>
                </c:pt>
                <c:pt idx="8">
                  <c:v>230</c:v>
                </c:pt>
                <c:pt idx="9">
                  <c:v>244</c:v>
                </c:pt>
                <c:pt idx="10">
                  <c:v>209</c:v>
                </c:pt>
                <c:pt idx="11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00"/>
        <c:axId val="212504960"/>
        <c:axId val="172257688"/>
      </c:barChart>
      <c:barChart>
        <c:barDir val="col"/>
        <c:grouping val="clustered"/>
        <c:varyColors val="0"/>
        <c:ser>
          <c:idx val="1"/>
          <c:order val="1"/>
          <c:tx>
            <c:strRef>
              <c:f>Fatalities_Year_Data!$C$1</c:f>
              <c:strCache>
                <c:ptCount val="1"/>
                <c:pt idx="0">
                  <c:v>Fatalities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Fatalities_Year_Data!$A$2:$A$13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Fatalities_Year_Data!$C$2:$C$13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7</c:v>
                </c:pt>
                <c:pt idx="3">
                  <c:v>17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7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1"/>
        <c:axId val="172258864"/>
        <c:axId val="172258472"/>
      </c:barChart>
      <c:catAx>
        <c:axId val="21250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57688"/>
        <c:crosses val="autoZero"/>
        <c:auto val="1"/>
        <c:lblAlgn val="ctr"/>
        <c:lblOffset val="100"/>
        <c:noMultiLvlLbl val="0"/>
      </c:catAx>
      <c:valAx>
        <c:axId val="17225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Fires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04960"/>
        <c:crosses val="autoZero"/>
        <c:crossBetween val="between"/>
      </c:valAx>
      <c:valAx>
        <c:axId val="1722584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Fatalities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58864"/>
        <c:crosses val="max"/>
        <c:crossBetween val="between"/>
      </c:valAx>
      <c:catAx>
        <c:axId val="17225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258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  <a:latin typeface="Gentium Basic"/>
              </a:rPr>
              <a:t>SFFD Working Fires</a:t>
            </a:r>
            <a:r>
              <a:rPr lang="en-US" sz="2400" baseline="0" dirty="0" smtClean="0">
                <a:solidFill>
                  <a:schemeClr val="tx1"/>
                </a:solidFill>
                <a:latin typeface="Gentium Basic"/>
              </a:rPr>
              <a:t> (Structure Fires) </a:t>
            </a:r>
            <a:r>
              <a:rPr lang="en-US" sz="2400" dirty="0" smtClean="0">
                <a:solidFill>
                  <a:schemeClr val="tx1"/>
                </a:solidFill>
                <a:latin typeface="Gentium Basic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Gentium Basic"/>
              </a:rPr>
              <a:t>by </a:t>
            </a:r>
            <a:r>
              <a:rPr lang="en-US" sz="2400" dirty="0" smtClean="0">
                <a:solidFill>
                  <a:schemeClr val="tx1"/>
                </a:solidFill>
                <a:latin typeface="Gentium Basic"/>
              </a:rPr>
              <a:t>Year,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  <a:latin typeface="Gentium Basic"/>
              </a:rPr>
              <a:t>by Supervisor</a:t>
            </a:r>
            <a:r>
              <a:rPr lang="en-US" sz="2400" baseline="0" dirty="0" smtClean="0">
                <a:solidFill>
                  <a:schemeClr val="tx1"/>
                </a:solidFill>
                <a:latin typeface="Gentium Basic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Gentium Basic"/>
              </a:rPr>
              <a:t>District (2004-2015)</a:t>
            </a:r>
            <a:endParaRPr lang="en-US" sz="2400" dirty="0">
              <a:solidFill>
                <a:schemeClr val="tx1"/>
              </a:solidFill>
              <a:latin typeface="Gentium Basic"/>
            </a:endParaRPr>
          </a:p>
        </c:rich>
      </c:tx>
      <c:layout>
        <c:manualLayout>
          <c:xMode val="edge"/>
          <c:yMode val="edge"/>
          <c:x val="0.10365255115382309"/>
          <c:y val="2.431259100271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Fires_District_Data!$A$2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Fires_District_Data!$B$2:$M$2</c:f>
              <c:numCache>
                <c:formatCode>_(* #,##0_);_(* \(#,##0\);_(* "-"??_);_(@_)</c:formatCode>
                <c:ptCount val="12"/>
                <c:pt idx="0">
                  <c:v>32</c:v>
                </c:pt>
                <c:pt idx="1">
                  <c:v>13</c:v>
                </c:pt>
                <c:pt idx="2">
                  <c:v>12</c:v>
                </c:pt>
                <c:pt idx="3">
                  <c:v>9</c:v>
                </c:pt>
                <c:pt idx="4">
                  <c:v>14</c:v>
                </c:pt>
                <c:pt idx="5">
                  <c:v>12</c:v>
                </c:pt>
                <c:pt idx="6">
                  <c:v>17</c:v>
                </c:pt>
                <c:pt idx="7">
                  <c:v>9</c:v>
                </c:pt>
                <c:pt idx="8">
                  <c:v>16</c:v>
                </c:pt>
                <c:pt idx="9">
                  <c:v>17</c:v>
                </c:pt>
                <c:pt idx="10">
                  <c:v>12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strRef>
              <c:f>Fires_District_Data!$A$3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Fires_District_Data!$B$3:$M$3</c:f>
              <c:numCache>
                <c:formatCode>_(* #,##0_);_(* \(#,##0\);_(* "-"??_);_(@_)</c:formatCode>
                <c:ptCount val="12"/>
                <c:pt idx="0">
                  <c:v>31</c:v>
                </c:pt>
                <c:pt idx="1">
                  <c:v>15</c:v>
                </c:pt>
                <c:pt idx="2">
                  <c:v>18</c:v>
                </c:pt>
                <c:pt idx="3">
                  <c:v>25</c:v>
                </c:pt>
                <c:pt idx="4">
                  <c:v>23</c:v>
                </c:pt>
                <c:pt idx="5">
                  <c:v>13</c:v>
                </c:pt>
                <c:pt idx="6">
                  <c:v>14</c:v>
                </c:pt>
                <c:pt idx="7">
                  <c:v>13</c:v>
                </c:pt>
                <c:pt idx="8">
                  <c:v>13</c:v>
                </c:pt>
                <c:pt idx="9">
                  <c:v>20</c:v>
                </c:pt>
                <c:pt idx="10">
                  <c:v>12</c:v>
                </c:pt>
                <c:pt idx="11">
                  <c:v>16</c:v>
                </c:pt>
              </c:numCache>
            </c:numRef>
          </c:val>
        </c:ser>
        <c:ser>
          <c:idx val="2"/>
          <c:order val="2"/>
          <c:tx>
            <c:strRef>
              <c:f>Fires_District_Data!$A$4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Fires_District_Data!$B$4:$M$4</c:f>
              <c:numCache>
                <c:formatCode>_(* #,##0_);_(* \(#,##0\);_(* "-"??_);_(@_)</c:formatCode>
                <c:ptCount val="12"/>
                <c:pt idx="0">
                  <c:v>37</c:v>
                </c:pt>
                <c:pt idx="1">
                  <c:v>33</c:v>
                </c:pt>
                <c:pt idx="2">
                  <c:v>34</c:v>
                </c:pt>
                <c:pt idx="3">
                  <c:v>39</c:v>
                </c:pt>
                <c:pt idx="4">
                  <c:v>31</c:v>
                </c:pt>
                <c:pt idx="5">
                  <c:v>23</c:v>
                </c:pt>
                <c:pt idx="6">
                  <c:v>22</c:v>
                </c:pt>
                <c:pt idx="7">
                  <c:v>27</c:v>
                </c:pt>
                <c:pt idx="8">
                  <c:v>28</c:v>
                </c:pt>
                <c:pt idx="9">
                  <c:v>20</c:v>
                </c:pt>
                <c:pt idx="10">
                  <c:v>13</c:v>
                </c:pt>
                <c:pt idx="11">
                  <c:v>18</c:v>
                </c:pt>
              </c:numCache>
            </c:numRef>
          </c:val>
        </c:ser>
        <c:ser>
          <c:idx val="3"/>
          <c:order val="3"/>
          <c:tx>
            <c:strRef>
              <c:f>Fires_District_Data!$A$5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Fires_District_Data!$B$5:$M$5</c:f>
              <c:numCache>
                <c:formatCode>_(* #,##0_);_(* \(#,##0\);_(* "-"??_);_(@_)</c:formatCode>
                <c:ptCount val="12"/>
                <c:pt idx="0">
                  <c:v>16</c:v>
                </c:pt>
                <c:pt idx="1">
                  <c:v>13</c:v>
                </c:pt>
                <c:pt idx="2">
                  <c:v>12</c:v>
                </c:pt>
                <c:pt idx="3">
                  <c:v>14</c:v>
                </c:pt>
                <c:pt idx="4">
                  <c:v>21</c:v>
                </c:pt>
                <c:pt idx="5">
                  <c:v>13</c:v>
                </c:pt>
                <c:pt idx="6">
                  <c:v>8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8</c:v>
                </c:pt>
                <c:pt idx="11">
                  <c:v>10</c:v>
                </c:pt>
              </c:numCache>
            </c:numRef>
          </c:val>
        </c:ser>
        <c:ser>
          <c:idx val="4"/>
          <c:order val="4"/>
          <c:tx>
            <c:strRef>
              <c:f>Fires_District_Data!$A$6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Fires_District_Data!$B$6:$M$6</c:f>
              <c:numCache>
                <c:formatCode>_(* #,##0_);_(* \(#,##0\);_(* "-"??_);_(@_)</c:formatCode>
                <c:ptCount val="12"/>
                <c:pt idx="0">
                  <c:v>42</c:v>
                </c:pt>
                <c:pt idx="1">
                  <c:v>29</c:v>
                </c:pt>
                <c:pt idx="2">
                  <c:v>39</c:v>
                </c:pt>
                <c:pt idx="3">
                  <c:v>38</c:v>
                </c:pt>
                <c:pt idx="4">
                  <c:v>33</c:v>
                </c:pt>
                <c:pt idx="5">
                  <c:v>30</c:v>
                </c:pt>
                <c:pt idx="6">
                  <c:v>24</c:v>
                </c:pt>
                <c:pt idx="7">
                  <c:v>21</c:v>
                </c:pt>
                <c:pt idx="8">
                  <c:v>20</c:v>
                </c:pt>
                <c:pt idx="9">
                  <c:v>21</c:v>
                </c:pt>
                <c:pt idx="10">
                  <c:v>18</c:v>
                </c:pt>
                <c:pt idx="11">
                  <c:v>23</c:v>
                </c:pt>
              </c:numCache>
            </c:numRef>
          </c:val>
        </c:ser>
        <c:ser>
          <c:idx val="5"/>
          <c:order val="5"/>
          <c:tx>
            <c:strRef>
              <c:f>Fires_District_Data!$A$7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Fires_District_Data!$B$7:$M$7</c:f>
              <c:numCache>
                <c:formatCode>_(* #,##0_);_(* \(#,##0\);_(* "-"??_);_(@_)</c:formatCode>
                <c:ptCount val="12"/>
                <c:pt idx="0">
                  <c:v>48</c:v>
                </c:pt>
                <c:pt idx="1">
                  <c:v>56</c:v>
                </c:pt>
                <c:pt idx="2">
                  <c:v>45</c:v>
                </c:pt>
                <c:pt idx="3">
                  <c:v>48</c:v>
                </c:pt>
                <c:pt idx="4">
                  <c:v>35</c:v>
                </c:pt>
                <c:pt idx="5">
                  <c:v>27</c:v>
                </c:pt>
                <c:pt idx="6">
                  <c:v>21</c:v>
                </c:pt>
                <c:pt idx="7">
                  <c:v>22</c:v>
                </c:pt>
                <c:pt idx="8">
                  <c:v>26</c:v>
                </c:pt>
                <c:pt idx="9">
                  <c:v>47</c:v>
                </c:pt>
                <c:pt idx="10">
                  <c:v>24</c:v>
                </c:pt>
                <c:pt idx="11">
                  <c:v>20</c:v>
                </c:pt>
              </c:numCache>
            </c:numRef>
          </c:val>
        </c:ser>
        <c:ser>
          <c:idx val="6"/>
          <c:order val="6"/>
          <c:tx>
            <c:strRef>
              <c:f>Fires_District_Data!$A$8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Fires_District_Data!$B$8:$M$8</c:f>
              <c:numCache>
                <c:formatCode>_(* #,##0_);_(* \(#,##0\);_(* "-"??_);_(@_)</c:formatCode>
                <c:ptCount val="12"/>
                <c:pt idx="0">
                  <c:v>23</c:v>
                </c:pt>
                <c:pt idx="1">
                  <c:v>16</c:v>
                </c:pt>
                <c:pt idx="2">
                  <c:v>24</c:v>
                </c:pt>
                <c:pt idx="3">
                  <c:v>18</c:v>
                </c:pt>
                <c:pt idx="4">
                  <c:v>16</c:v>
                </c:pt>
                <c:pt idx="5">
                  <c:v>8</c:v>
                </c:pt>
                <c:pt idx="6">
                  <c:v>18</c:v>
                </c:pt>
                <c:pt idx="7">
                  <c:v>17</c:v>
                </c:pt>
                <c:pt idx="8">
                  <c:v>20</c:v>
                </c:pt>
                <c:pt idx="9">
                  <c:v>15</c:v>
                </c:pt>
                <c:pt idx="10">
                  <c:v>19</c:v>
                </c:pt>
                <c:pt idx="11">
                  <c:v>10</c:v>
                </c:pt>
              </c:numCache>
            </c:numRef>
          </c:val>
        </c:ser>
        <c:ser>
          <c:idx val="7"/>
          <c:order val="7"/>
          <c:tx>
            <c:strRef>
              <c:f>Fires_District_Data!$A$9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Fires_District_Data!$B$9:$M$9</c:f>
              <c:numCache>
                <c:formatCode>_(* #,##0_);_(* \(#,##0\);_(* "-"??_);_(@_)</c:formatCode>
                <c:ptCount val="12"/>
                <c:pt idx="0">
                  <c:v>24</c:v>
                </c:pt>
                <c:pt idx="1">
                  <c:v>28</c:v>
                </c:pt>
                <c:pt idx="2">
                  <c:v>30</c:v>
                </c:pt>
                <c:pt idx="3">
                  <c:v>34</c:v>
                </c:pt>
                <c:pt idx="4">
                  <c:v>31</c:v>
                </c:pt>
                <c:pt idx="5">
                  <c:v>20</c:v>
                </c:pt>
                <c:pt idx="6">
                  <c:v>16</c:v>
                </c:pt>
                <c:pt idx="7">
                  <c:v>29</c:v>
                </c:pt>
                <c:pt idx="8">
                  <c:v>24</c:v>
                </c:pt>
                <c:pt idx="9">
                  <c:v>10</c:v>
                </c:pt>
                <c:pt idx="10">
                  <c:v>22</c:v>
                </c:pt>
                <c:pt idx="11">
                  <c:v>22</c:v>
                </c:pt>
              </c:numCache>
            </c:numRef>
          </c:val>
        </c:ser>
        <c:ser>
          <c:idx val="8"/>
          <c:order val="8"/>
          <c:tx>
            <c:strRef>
              <c:f>Fires_District_Data!$A$10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Fires_District_Data!$B$10:$M$10</c:f>
              <c:numCache>
                <c:formatCode>_(* #,##0_);_(* \(#,##0\);_(* "-"??_);_(@_)</c:formatCode>
                <c:ptCount val="12"/>
                <c:pt idx="0">
                  <c:v>40</c:v>
                </c:pt>
                <c:pt idx="1">
                  <c:v>24</c:v>
                </c:pt>
                <c:pt idx="2">
                  <c:v>38</c:v>
                </c:pt>
                <c:pt idx="3">
                  <c:v>36</c:v>
                </c:pt>
                <c:pt idx="4">
                  <c:v>30</c:v>
                </c:pt>
                <c:pt idx="5">
                  <c:v>18</c:v>
                </c:pt>
                <c:pt idx="6">
                  <c:v>19</c:v>
                </c:pt>
                <c:pt idx="7">
                  <c:v>31</c:v>
                </c:pt>
                <c:pt idx="8">
                  <c:v>22</c:v>
                </c:pt>
                <c:pt idx="9">
                  <c:v>27</c:v>
                </c:pt>
                <c:pt idx="10">
                  <c:v>21</c:v>
                </c:pt>
                <c:pt idx="11">
                  <c:v>17</c:v>
                </c:pt>
              </c:numCache>
            </c:numRef>
          </c:val>
        </c:ser>
        <c:ser>
          <c:idx val="9"/>
          <c:order val="9"/>
          <c:tx>
            <c:strRef>
              <c:f>Fires_District_Data!$A$11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Fires_District_Data!$B$11:$M$11</c:f>
              <c:numCache>
                <c:formatCode>_(* #,##0_);_(* \(#,##0\);_(* "-"??_);_(@_)</c:formatCode>
                <c:ptCount val="12"/>
                <c:pt idx="0">
                  <c:v>46</c:v>
                </c:pt>
                <c:pt idx="1">
                  <c:v>58</c:v>
                </c:pt>
                <c:pt idx="2">
                  <c:v>50</c:v>
                </c:pt>
                <c:pt idx="3">
                  <c:v>63</c:v>
                </c:pt>
                <c:pt idx="4">
                  <c:v>57</c:v>
                </c:pt>
                <c:pt idx="5">
                  <c:v>45</c:v>
                </c:pt>
                <c:pt idx="6">
                  <c:v>46</c:v>
                </c:pt>
                <c:pt idx="7">
                  <c:v>46</c:v>
                </c:pt>
                <c:pt idx="8">
                  <c:v>35</c:v>
                </c:pt>
                <c:pt idx="9">
                  <c:v>35</c:v>
                </c:pt>
                <c:pt idx="10">
                  <c:v>44</c:v>
                </c:pt>
                <c:pt idx="11">
                  <c:v>30</c:v>
                </c:pt>
              </c:numCache>
            </c:numRef>
          </c:val>
        </c:ser>
        <c:ser>
          <c:idx val="10"/>
          <c:order val="10"/>
          <c:tx>
            <c:strRef>
              <c:f>Fires_District_Data!$A$12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Fires_District_Data!$B$1:$M$1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Fires_District_Data!$B$12:$M$12</c:f>
              <c:numCache>
                <c:formatCode>_(* #,##0_);_(* \(#,##0\);_(* "-"??_);_(@_)</c:formatCode>
                <c:ptCount val="12"/>
                <c:pt idx="0">
                  <c:v>24</c:v>
                </c:pt>
                <c:pt idx="1">
                  <c:v>20</c:v>
                </c:pt>
                <c:pt idx="2">
                  <c:v>29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17</c:v>
                </c:pt>
                <c:pt idx="7">
                  <c:v>16</c:v>
                </c:pt>
                <c:pt idx="8">
                  <c:v>10</c:v>
                </c:pt>
                <c:pt idx="9">
                  <c:v>17</c:v>
                </c:pt>
                <c:pt idx="10">
                  <c:v>14</c:v>
                </c:pt>
                <c:pt idx="1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259256"/>
        <c:axId val="172259648"/>
      </c:barChart>
      <c:catAx>
        <c:axId val="17225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59648"/>
        <c:crosses val="autoZero"/>
        <c:auto val="1"/>
        <c:lblAlgn val="ctr"/>
        <c:lblOffset val="100"/>
        <c:noMultiLvlLbl val="0"/>
      </c:catAx>
      <c:valAx>
        <c:axId val="1722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Fires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5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E4C39-0D02-43D3-BC79-6BD1D161CC8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84428-3EEA-486E-8164-B6337DDC5E3C}">
      <dgm:prSet phldrT="[Text]" custT="1"/>
      <dgm:spPr>
        <a:solidFill>
          <a:srgbClr val="4F81BD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Gentium Basic"/>
            </a:rPr>
            <a:t>SFFD Mission Statement</a:t>
          </a:r>
          <a:endParaRPr lang="en-US" sz="4000" dirty="0">
            <a:solidFill>
              <a:schemeClr val="tx1"/>
            </a:solidFill>
            <a:latin typeface="Gentium Basic"/>
          </a:endParaRPr>
        </a:p>
      </dgm:t>
    </dgm:pt>
    <dgm:pt modelId="{EB154A26-D02A-48C6-B64F-1404C9D4999A}" type="parTrans" cxnId="{CCAE6492-B805-4D7B-8DB3-BE3D9C7AF0AC}">
      <dgm:prSet/>
      <dgm:spPr/>
      <dgm:t>
        <a:bodyPr/>
        <a:lstStyle/>
        <a:p>
          <a:endParaRPr lang="en-US"/>
        </a:p>
      </dgm:t>
    </dgm:pt>
    <dgm:pt modelId="{EC616EDE-4497-45A9-8B54-075E0D8A3E25}" type="sibTrans" cxnId="{CCAE6492-B805-4D7B-8DB3-BE3D9C7AF0AC}">
      <dgm:prSet/>
      <dgm:spPr/>
      <dgm:t>
        <a:bodyPr/>
        <a:lstStyle/>
        <a:p>
          <a:endParaRPr lang="en-US"/>
        </a:p>
      </dgm:t>
    </dgm:pt>
    <dgm:pt modelId="{F41B4663-1A0C-45FB-A8D9-0C9B1F85EC04}">
      <dgm:prSet phldrT="[Text]" custT="1"/>
      <dgm:spPr>
        <a:solidFill>
          <a:srgbClr val="4F81BD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800" dirty="0" smtClean="0">
              <a:solidFill>
                <a:sysClr val="windowText" lastClr="000000"/>
              </a:solidFill>
              <a:latin typeface="Gentium Basic"/>
            </a:rPr>
            <a:t>Code Enforcement</a:t>
          </a:r>
          <a:endParaRPr lang="en-US" sz="2800" dirty="0">
            <a:solidFill>
              <a:sysClr val="windowText" lastClr="000000"/>
            </a:solidFill>
            <a:latin typeface="Gentium Basic"/>
          </a:endParaRPr>
        </a:p>
      </dgm:t>
    </dgm:pt>
    <dgm:pt modelId="{92993413-3B52-4901-8E63-643228C22A3C}" type="parTrans" cxnId="{E439C3BE-60A7-428B-B2EB-C6F981F61043}">
      <dgm:prSet/>
      <dgm:spPr/>
      <dgm:t>
        <a:bodyPr/>
        <a:lstStyle/>
        <a:p>
          <a:endParaRPr lang="en-US"/>
        </a:p>
      </dgm:t>
    </dgm:pt>
    <dgm:pt modelId="{CB8EBCD2-DF0B-4962-894B-852D41D56157}" type="sibTrans" cxnId="{E439C3BE-60A7-428B-B2EB-C6F981F61043}">
      <dgm:prSet/>
      <dgm:spPr/>
      <dgm:t>
        <a:bodyPr/>
        <a:lstStyle/>
        <a:p>
          <a:endParaRPr lang="en-US"/>
        </a:p>
      </dgm:t>
    </dgm:pt>
    <dgm:pt modelId="{33F05475-7BFE-4683-8E2C-52163613A421}">
      <dgm:prSet phldrT="[Text]"/>
      <dgm:spPr>
        <a:solidFill>
          <a:srgbClr val="4F81BD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Gentium Basic"/>
            </a:rPr>
            <a:t>Fire Investigation</a:t>
          </a:r>
          <a:endParaRPr lang="en-US" dirty="0">
            <a:solidFill>
              <a:sysClr val="windowText" lastClr="000000"/>
            </a:solidFill>
            <a:latin typeface="Gentium Basic"/>
          </a:endParaRPr>
        </a:p>
      </dgm:t>
    </dgm:pt>
    <dgm:pt modelId="{CB08A544-5E67-4FB6-A2E8-053D8FB0E931}" type="parTrans" cxnId="{60EDE839-E0FC-4D58-BC29-8A53348D7C5D}">
      <dgm:prSet/>
      <dgm:spPr/>
      <dgm:t>
        <a:bodyPr/>
        <a:lstStyle/>
        <a:p>
          <a:endParaRPr lang="en-US"/>
        </a:p>
      </dgm:t>
    </dgm:pt>
    <dgm:pt modelId="{F7DFDB6F-086A-4B1C-9FB5-3088B7823471}" type="sibTrans" cxnId="{60EDE839-E0FC-4D58-BC29-8A53348D7C5D}">
      <dgm:prSet/>
      <dgm:spPr/>
      <dgm:t>
        <a:bodyPr/>
        <a:lstStyle/>
        <a:p>
          <a:endParaRPr lang="en-US"/>
        </a:p>
      </dgm:t>
    </dgm:pt>
    <dgm:pt modelId="{5F9E0858-288D-4EB9-BE75-219C7F98C31F}">
      <dgm:prSet phldrT="[Text]" custT="1"/>
      <dgm:spPr>
        <a:solidFill>
          <a:srgbClr val="4F81BD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800" dirty="0" smtClean="0">
              <a:solidFill>
                <a:sysClr val="windowText" lastClr="000000"/>
              </a:solidFill>
              <a:latin typeface="Gentium Basic"/>
            </a:rPr>
            <a:t>Fire Safety Education</a:t>
          </a:r>
          <a:endParaRPr lang="en-US" sz="2800" dirty="0">
            <a:solidFill>
              <a:sysClr val="windowText" lastClr="000000"/>
            </a:solidFill>
            <a:latin typeface="Gentium Basic"/>
          </a:endParaRPr>
        </a:p>
      </dgm:t>
    </dgm:pt>
    <dgm:pt modelId="{453ECC22-6FA1-4E22-9B45-515DC10EC05A}" type="sibTrans" cxnId="{CE35CCEE-6A6E-47E7-8713-F427102CFA5C}">
      <dgm:prSet/>
      <dgm:spPr/>
      <dgm:t>
        <a:bodyPr/>
        <a:lstStyle/>
        <a:p>
          <a:endParaRPr lang="en-US"/>
        </a:p>
      </dgm:t>
    </dgm:pt>
    <dgm:pt modelId="{83FFDA06-06D9-4E9F-B23E-F68960B2FB74}" type="parTrans" cxnId="{CE35CCEE-6A6E-47E7-8713-F427102CFA5C}">
      <dgm:prSet/>
      <dgm:spPr/>
      <dgm:t>
        <a:bodyPr/>
        <a:lstStyle/>
        <a:p>
          <a:endParaRPr lang="en-US"/>
        </a:p>
      </dgm:t>
    </dgm:pt>
    <dgm:pt modelId="{81EFBFE3-5C76-4F2B-A2B2-938DB91D7AA1}">
      <dgm:prSet phldrT="[Text]" custT="1"/>
      <dgm:spPr>
        <a:solidFill>
          <a:srgbClr val="4F81BD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smtClean="0">
              <a:solidFill>
                <a:sysClr val="windowText" lastClr="000000"/>
              </a:solidFill>
              <a:latin typeface="Gentium Basic"/>
            </a:rPr>
            <a:t>Division of Fire Prevention &amp; Investigation</a:t>
          </a:r>
          <a:endParaRPr lang="en-US" sz="3200" dirty="0">
            <a:solidFill>
              <a:sysClr val="windowText" lastClr="000000"/>
            </a:solidFill>
            <a:latin typeface="Gentium Basic"/>
          </a:endParaRPr>
        </a:p>
      </dgm:t>
    </dgm:pt>
    <dgm:pt modelId="{D8AC8C6D-1656-4825-815C-C454F6C8B595}" type="sibTrans" cxnId="{C95A4E5E-529D-4ABE-BDB8-ADE114D42664}">
      <dgm:prSet/>
      <dgm:spPr/>
      <dgm:t>
        <a:bodyPr/>
        <a:lstStyle/>
        <a:p>
          <a:endParaRPr lang="en-US"/>
        </a:p>
      </dgm:t>
    </dgm:pt>
    <dgm:pt modelId="{BD2BF77E-E1A1-4F6C-8325-6708DA3AAD2D}" type="parTrans" cxnId="{C95A4E5E-529D-4ABE-BDB8-ADE114D42664}">
      <dgm:prSet/>
      <dgm:spPr/>
      <dgm:t>
        <a:bodyPr/>
        <a:lstStyle/>
        <a:p>
          <a:endParaRPr lang="en-US"/>
        </a:p>
      </dgm:t>
    </dgm:pt>
    <dgm:pt modelId="{1D56F49E-0F5C-43A4-954D-A3B337F93A52}" type="pres">
      <dgm:prSet presAssocID="{2F4E4C39-0D02-43D3-BC79-6BD1D161CC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822963-F235-406F-8354-62121E17C309}" type="pres">
      <dgm:prSet presAssocID="{AD984428-3EEA-486E-8164-B6337DDC5E3C}" presName="vertOne" presStyleCnt="0"/>
      <dgm:spPr/>
    </dgm:pt>
    <dgm:pt modelId="{13898DF1-BACE-44A5-9CE3-C7D85536F559}" type="pres">
      <dgm:prSet presAssocID="{AD984428-3EEA-486E-8164-B6337DDC5E3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DD5831-B12D-4664-AAC6-2D8AF2D6D304}" type="pres">
      <dgm:prSet presAssocID="{AD984428-3EEA-486E-8164-B6337DDC5E3C}" presName="parTransOne" presStyleCnt="0"/>
      <dgm:spPr/>
    </dgm:pt>
    <dgm:pt modelId="{00CFA325-4DAC-4519-A597-DEBA5E8592A2}" type="pres">
      <dgm:prSet presAssocID="{AD984428-3EEA-486E-8164-B6337DDC5E3C}" presName="horzOne" presStyleCnt="0"/>
      <dgm:spPr/>
    </dgm:pt>
    <dgm:pt modelId="{E648F3F1-6C67-4615-9F2C-53752DC8F01C}" type="pres">
      <dgm:prSet presAssocID="{81EFBFE3-5C76-4F2B-A2B2-938DB91D7AA1}" presName="vertTwo" presStyleCnt="0"/>
      <dgm:spPr/>
    </dgm:pt>
    <dgm:pt modelId="{6F56A994-4D96-4C1A-A678-9AE2136124CC}" type="pres">
      <dgm:prSet presAssocID="{81EFBFE3-5C76-4F2B-A2B2-938DB91D7AA1}" presName="txTwo" presStyleLbl="node2" presStyleIdx="0" presStyleCnt="2" custScaleX="112749" custLinFactNeighborX="25919" custLinFactNeighborY="-22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D236F-C23F-4110-9B2D-C9E601BAA43C}" type="pres">
      <dgm:prSet presAssocID="{81EFBFE3-5C76-4F2B-A2B2-938DB91D7AA1}" presName="parTransTwo" presStyleCnt="0"/>
      <dgm:spPr/>
    </dgm:pt>
    <dgm:pt modelId="{6B849730-A166-425F-BF58-ADACDB3F108E}" type="pres">
      <dgm:prSet presAssocID="{81EFBFE3-5C76-4F2B-A2B2-938DB91D7AA1}" presName="horzTwo" presStyleCnt="0"/>
      <dgm:spPr/>
    </dgm:pt>
    <dgm:pt modelId="{33FCC255-998E-4244-9113-9F5767B7F954}" type="pres">
      <dgm:prSet presAssocID="{F41B4663-1A0C-45FB-A8D9-0C9B1F85EC04}" presName="vertThree" presStyleCnt="0"/>
      <dgm:spPr/>
    </dgm:pt>
    <dgm:pt modelId="{75171881-1758-42C1-A43B-E8BE7AE247A2}" type="pres">
      <dgm:prSet presAssocID="{F41B4663-1A0C-45FB-A8D9-0C9B1F85EC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16208-2044-4BB0-A65D-99EC92CBA32F}" type="pres">
      <dgm:prSet presAssocID="{F41B4663-1A0C-45FB-A8D9-0C9B1F85EC04}" presName="horzThree" presStyleCnt="0"/>
      <dgm:spPr/>
    </dgm:pt>
    <dgm:pt modelId="{975025A3-7285-4439-94B1-5C3149503FD9}" type="pres">
      <dgm:prSet presAssocID="{CB8EBCD2-DF0B-4962-894B-852D41D56157}" presName="sibSpaceThree" presStyleCnt="0"/>
      <dgm:spPr/>
    </dgm:pt>
    <dgm:pt modelId="{E6DEA592-BAEB-477A-8502-68306F4A30FD}" type="pres">
      <dgm:prSet presAssocID="{33F05475-7BFE-4683-8E2C-52163613A421}" presName="vertThree" presStyleCnt="0"/>
      <dgm:spPr/>
    </dgm:pt>
    <dgm:pt modelId="{183B761D-238E-415E-8FF6-E51289B520F3}" type="pres">
      <dgm:prSet presAssocID="{33F05475-7BFE-4683-8E2C-52163613A42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C5CC5-27A3-4E5E-9C47-CA6FB99A2E9D}" type="pres">
      <dgm:prSet presAssocID="{33F05475-7BFE-4683-8E2C-52163613A421}" presName="horzThree" presStyleCnt="0"/>
      <dgm:spPr/>
    </dgm:pt>
    <dgm:pt modelId="{6257AD7A-F0BE-4950-8419-7BDF497F8282}" type="pres">
      <dgm:prSet presAssocID="{D8AC8C6D-1656-4825-815C-C454F6C8B595}" presName="sibSpaceTwo" presStyleCnt="0"/>
      <dgm:spPr/>
    </dgm:pt>
    <dgm:pt modelId="{CF0EA4EA-91FA-4E99-B6D6-2283728C67F9}" type="pres">
      <dgm:prSet presAssocID="{5F9E0858-288D-4EB9-BE75-219C7F98C31F}" presName="vertTwo" presStyleCnt="0"/>
      <dgm:spPr/>
    </dgm:pt>
    <dgm:pt modelId="{6DB03B16-A265-4C12-8104-8CF12B04A987}" type="pres">
      <dgm:prSet presAssocID="{5F9E0858-288D-4EB9-BE75-219C7F98C31F}" presName="txTwo" presStyleLbl="node2" presStyleIdx="1" presStyleCnt="2" custLinFactY="100000" custLinFactNeighborX="-15689" custLinFactNeighborY="107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408EC-205C-43C1-9364-5995FADC379A}" type="pres">
      <dgm:prSet presAssocID="{5F9E0858-288D-4EB9-BE75-219C7F98C31F}" presName="horzTwo" presStyleCnt="0"/>
      <dgm:spPr/>
    </dgm:pt>
  </dgm:ptLst>
  <dgm:cxnLst>
    <dgm:cxn modelId="{E831291E-1932-4893-B16D-81C6CF92D4BF}" type="presOf" srcId="{33F05475-7BFE-4683-8E2C-52163613A421}" destId="{183B761D-238E-415E-8FF6-E51289B520F3}" srcOrd="0" destOrd="0" presId="urn:microsoft.com/office/officeart/2005/8/layout/hierarchy4"/>
    <dgm:cxn modelId="{E439C3BE-60A7-428B-B2EB-C6F981F61043}" srcId="{81EFBFE3-5C76-4F2B-A2B2-938DB91D7AA1}" destId="{F41B4663-1A0C-45FB-A8D9-0C9B1F85EC04}" srcOrd="0" destOrd="0" parTransId="{92993413-3B52-4901-8E63-643228C22A3C}" sibTransId="{CB8EBCD2-DF0B-4962-894B-852D41D56157}"/>
    <dgm:cxn modelId="{DDD5AA1D-A47D-4218-9A6C-E9356943742D}" type="presOf" srcId="{AD984428-3EEA-486E-8164-B6337DDC5E3C}" destId="{13898DF1-BACE-44A5-9CE3-C7D85536F559}" srcOrd="0" destOrd="0" presId="urn:microsoft.com/office/officeart/2005/8/layout/hierarchy4"/>
    <dgm:cxn modelId="{C95A4E5E-529D-4ABE-BDB8-ADE114D42664}" srcId="{AD984428-3EEA-486E-8164-B6337DDC5E3C}" destId="{81EFBFE3-5C76-4F2B-A2B2-938DB91D7AA1}" srcOrd="0" destOrd="0" parTransId="{BD2BF77E-E1A1-4F6C-8325-6708DA3AAD2D}" sibTransId="{D8AC8C6D-1656-4825-815C-C454F6C8B595}"/>
    <dgm:cxn modelId="{48137DAC-4CF9-4DBB-9B15-137FE0C86807}" type="presOf" srcId="{F41B4663-1A0C-45FB-A8D9-0C9B1F85EC04}" destId="{75171881-1758-42C1-A43B-E8BE7AE247A2}" srcOrd="0" destOrd="0" presId="urn:microsoft.com/office/officeart/2005/8/layout/hierarchy4"/>
    <dgm:cxn modelId="{1AF53860-A598-425B-8EB8-DCAFD3C5990E}" type="presOf" srcId="{81EFBFE3-5C76-4F2B-A2B2-938DB91D7AA1}" destId="{6F56A994-4D96-4C1A-A678-9AE2136124CC}" srcOrd="0" destOrd="0" presId="urn:microsoft.com/office/officeart/2005/8/layout/hierarchy4"/>
    <dgm:cxn modelId="{97510592-6CE4-4461-AE32-2527A2D92F93}" type="presOf" srcId="{2F4E4C39-0D02-43D3-BC79-6BD1D161CC85}" destId="{1D56F49E-0F5C-43A4-954D-A3B337F93A52}" srcOrd="0" destOrd="0" presId="urn:microsoft.com/office/officeart/2005/8/layout/hierarchy4"/>
    <dgm:cxn modelId="{F7D9782A-C6E2-4F7E-8121-5A7E5196D2BB}" type="presOf" srcId="{5F9E0858-288D-4EB9-BE75-219C7F98C31F}" destId="{6DB03B16-A265-4C12-8104-8CF12B04A987}" srcOrd="0" destOrd="0" presId="urn:microsoft.com/office/officeart/2005/8/layout/hierarchy4"/>
    <dgm:cxn modelId="{CE35CCEE-6A6E-47E7-8713-F427102CFA5C}" srcId="{AD984428-3EEA-486E-8164-B6337DDC5E3C}" destId="{5F9E0858-288D-4EB9-BE75-219C7F98C31F}" srcOrd="1" destOrd="0" parTransId="{83FFDA06-06D9-4E9F-B23E-F68960B2FB74}" sibTransId="{453ECC22-6FA1-4E22-9B45-515DC10EC05A}"/>
    <dgm:cxn modelId="{60EDE839-E0FC-4D58-BC29-8A53348D7C5D}" srcId="{81EFBFE3-5C76-4F2B-A2B2-938DB91D7AA1}" destId="{33F05475-7BFE-4683-8E2C-52163613A421}" srcOrd="1" destOrd="0" parTransId="{CB08A544-5E67-4FB6-A2E8-053D8FB0E931}" sibTransId="{F7DFDB6F-086A-4B1C-9FB5-3088B7823471}"/>
    <dgm:cxn modelId="{CCAE6492-B805-4D7B-8DB3-BE3D9C7AF0AC}" srcId="{2F4E4C39-0D02-43D3-BC79-6BD1D161CC85}" destId="{AD984428-3EEA-486E-8164-B6337DDC5E3C}" srcOrd="0" destOrd="0" parTransId="{EB154A26-D02A-48C6-B64F-1404C9D4999A}" sibTransId="{EC616EDE-4497-45A9-8B54-075E0D8A3E25}"/>
    <dgm:cxn modelId="{9FEEE57C-33EC-4E96-B408-8D75638A7B25}" type="presParOf" srcId="{1D56F49E-0F5C-43A4-954D-A3B337F93A52}" destId="{0C822963-F235-406F-8354-62121E17C309}" srcOrd="0" destOrd="0" presId="urn:microsoft.com/office/officeart/2005/8/layout/hierarchy4"/>
    <dgm:cxn modelId="{88AB8CE4-4128-4296-8960-E18298BAA773}" type="presParOf" srcId="{0C822963-F235-406F-8354-62121E17C309}" destId="{13898DF1-BACE-44A5-9CE3-C7D85536F559}" srcOrd="0" destOrd="0" presId="urn:microsoft.com/office/officeart/2005/8/layout/hierarchy4"/>
    <dgm:cxn modelId="{E3931412-8D40-4FC0-9CB4-9F63C641558C}" type="presParOf" srcId="{0C822963-F235-406F-8354-62121E17C309}" destId="{4FDD5831-B12D-4664-AAC6-2D8AF2D6D304}" srcOrd="1" destOrd="0" presId="urn:microsoft.com/office/officeart/2005/8/layout/hierarchy4"/>
    <dgm:cxn modelId="{022D2F30-B57F-4533-841D-25B908E90085}" type="presParOf" srcId="{0C822963-F235-406F-8354-62121E17C309}" destId="{00CFA325-4DAC-4519-A597-DEBA5E8592A2}" srcOrd="2" destOrd="0" presId="urn:microsoft.com/office/officeart/2005/8/layout/hierarchy4"/>
    <dgm:cxn modelId="{EF790568-3C68-4636-9BEE-7079DD0BB68F}" type="presParOf" srcId="{00CFA325-4DAC-4519-A597-DEBA5E8592A2}" destId="{E648F3F1-6C67-4615-9F2C-53752DC8F01C}" srcOrd="0" destOrd="0" presId="urn:microsoft.com/office/officeart/2005/8/layout/hierarchy4"/>
    <dgm:cxn modelId="{C1EA76BD-3B59-4A67-BFA4-D759F5A1459F}" type="presParOf" srcId="{E648F3F1-6C67-4615-9F2C-53752DC8F01C}" destId="{6F56A994-4D96-4C1A-A678-9AE2136124CC}" srcOrd="0" destOrd="0" presId="urn:microsoft.com/office/officeart/2005/8/layout/hierarchy4"/>
    <dgm:cxn modelId="{D50794D5-8E29-4229-A5D3-F42BABE10EB4}" type="presParOf" srcId="{E648F3F1-6C67-4615-9F2C-53752DC8F01C}" destId="{B99D236F-C23F-4110-9B2D-C9E601BAA43C}" srcOrd="1" destOrd="0" presId="urn:microsoft.com/office/officeart/2005/8/layout/hierarchy4"/>
    <dgm:cxn modelId="{F01E8A35-6AB0-47B5-8270-2440C26F3A49}" type="presParOf" srcId="{E648F3F1-6C67-4615-9F2C-53752DC8F01C}" destId="{6B849730-A166-425F-BF58-ADACDB3F108E}" srcOrd="2" destOrd="0" presId="urn:microsoft.com/office/officeart/2005/8/layout/hierarchy4"/>
    <dgm:cxn modelId="{B95DAC53-8D3D-42F8-A687-CC2C33840043}" type="presParOf" srcId="{6B849730-A166-425F-BF58-ADACDB3F108E}" destId="{33FCC255-998E-4244-9113-9F5767B7F954}" srcOrd="0" destOrd="0" presId="urn:microsoft.com/office/officeart/2005/8/layout/hierarchy4"/>
    <dgm:cxn modelId="{C153BC3D-3C7A-488A-91D8-B3C5BBC177E1}" type="presParOf" srcId="{33FCC255-998E-4244-9113-9F5767B7F954}" destId="{75171881-1758-42C1-A43B-E8BE7AE247A2}" srcOrd="0" destOrd="0" presId="urn:microsoft.com/office/officeart/2005/8/layout/hierarchy4"/>
    <dgm:cxn modelId="{41F423E2-EFC3-4EF9-8E8F-B1BA457B87B8}" type="presParOf" srcId="{33FCC255-998E-4244-9113-9F5767B7F954}" destId="{37116208-2044-4BB0-A65D-99EC92CBA32F}" srcOrd="1" destOrd="0" presId="urn:microsoft.com/office/officeart/2005/8/layout/hierarchy4"/>
    <dgm:cxn modelId="{3E9726DF-0CDC-4667-A383-6738D59E93FD}" type="presParOf" srcId="{6B849730-A166-425F-BF58-ADACDB3F108E}" destId="{975025A3-7285-4439-94B1-5C3149503FD9}" srcOrd="1" destOrd="0" presId="urn:microsoft.com/office/officeart/2005/8/layout/hierarchy4"/>
    <dgm:cxn modelId="{046A2E9D-1A97-47F6-8314-F5B3DE0EB492}" type="presParOf" srcId="{6B849730-A166-425F-BF58-ADACDB3F108E}" destId="{E6DEA592-BAEB-477A-8502-68306F4A30FD}" srcOrd="2" destOrd="0" presId="urn:microsoft.com/office/officeart/2005/8/layout/hierarchy4"/>
    <dgm:cxn modelId="{FDABD8CE-9BA4-46AF-B2B4-10224F8D930D}" type="presParOf" srcId="{E6DEA592-BAEB-477A-8502-68306F4A30FD}" destId="{183B761D-238E-415E-8FF6-E51289B520F3}" srcOrd="0" destOrd="0" presId="urn:microsoft.com/office/officeart/2005/8/layout/hierarchy4"/>
    <dgm:cxn modelId="{61AE1FDF-18E4-447D-ABCA-C3FB1F3294C1}" type="presParOf" srcId="{E6DEA592-BAEB-477A-8502-68306F4A30FD}" destId="{33CC5CC5-27A3-4E5E-9C47-CA6FB99A2E9D}" srcOrd="1" destOrd="0" presId="urn:microsoft.com/office/officeart/2005/8/layout/hierarchy4"/>
    <dgm:cxn modelId="{1772B243-61C0-4113-A87A-C7AEADD617A0}" type="presParOf" srcId="{00CFA325-4DAC-4519-A597-DEBA5E8592A2}" destId="{6257AD7A-F0BE-4950-8419-7BDF497F8282}" srcOrd="1" destOrd="0" presId="urn:microsoft.com/office/officeart/2005/8/layout/hierarchy4"/>
    <dgm:cxn modelId="{FA195B34-DC7D-4496-A5AB-35D04EE59ED9}" type="presParOf" srcId="{00CFA325-4DAC-4519-A597-DEBA5E8592A2}" destId="{CF0EA4EA-91FA-4E99-B6D6-2283728C67F9}" srcOrd="2" destOrd="0" presId="urn:microsoft.com/office/officeart/2005/8/layout/hierarchy4"/>
    <dgm:cxn modelId="{162AC94E-0698-4A0C-89A3-EFB071E7C6ED}" type="presParOf" srcId="{CF0EA4EA-91FA-4E99-B6D6-2283728C67F9}" destId="{6DB03B16-A265-4C12-8104-8CF12B04A987}" srcOrd="0" destOrd="0" presId="urn:microsoft.com/office/officeart/2005/8/layout/hierarchy4"/>
    <dgm:cxn modelId="{EB51BA79-8924-4828-866F-3FCC19B90ABA}" type="presParOf" srcId="{CF0EA4EA-91FA-4E99-B6D6-2283728C67F9}" destId="{1F5408EC-205C-43C1-9364-5995FADC37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E4C39-0D02-43D3-BC79-6BD1D161CC8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84428-3EEA-486E-8164-B6337DDC5E3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SFFD Mission Statement</a:t>
          </a:r>
          <a:endParaRPr lang="en-US" sz="40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EB154A26-D02A-48C6-B64F-1404C9D4999A}" type="parTrans" cxnId="{CCAE6492-B805-4D7B-8DB3-BE3D9C7AF0AC}">
      <dgm:prSet/>
      <dgm:spPr/>
      <dgm:t>
        <a:bodyPr/>
        <a:lstStyle/>
        <a:p>
          <a:endParaRPr lang="en-US"/>
        </a:p>
      </dgm:t>
    </dgm:pt>
    <dgm:pt modelId="{EC616EDE-4497-45A9-8B54-075E0D8A3E25}" type="sibTrans" cxnId="{CCAE6492-B805-4D7B-8DB3-BE3D9C7AF0AC}">
      <dgm:prSet/>
      <dgm:spPr/>
      <dgm:t>
        <a:bodyPr/>
        <a:lstStyle/>
        <a:p>
          <a:endParaRPr lang="en-US"/>
        </a:p>
      </dgm:t>
    </dgm:pt>
    <dgm:pt modelId="{F41B4663-1A0C-45FB-A8D9-0C9B1F85EC04}">
      <dgm:prSet phldrT="[Text]" custT="1"/>
      <dgm:spPr>
        <a:solidFill>
          <a:srgbClr val="4F81BD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800" dirty="0" smtClean="0">
              <a:solidFill>
                <a:sysClr val="windowText" lastClr="000000"/>
              </a:solidFill>
              <a:latin typeface="Gentium Basic"/>
            </a:rPr>
            <a:t>Code Enforcement</a:t>
          </a:r>
          <a:endParaRPr lang="en-US" sz="2800" dirty="0">
            <a:solidFill>
              <a:sysClr val="windowText" lastClr="000000"/>
            </a:solidFill>
            <a:latin typeface="Gentium Basic"/>
          </a:endParaRPr>
        </a:p>
      </dgm:t>
    </dgm:pt>
    <dgm:pt modelId="{92993413-3B52-4901-8E63-643228C22A3C}" type="parTrans" cxnId="{E439C3BE-60A7-428B-B2EB-C6F981F61043}">
      <dgm:prSet/>
      <dgm:spPr/>
      <dgm:t>
        <a:bodyPr/>
        <a:lstStyle/>
        <a:p>
          <a:endParaRPr lang="en-US"/>
        </a:p>
      </dgm:t>
    </dgm:pt>
    <dgm:pt modelId="{CB8EBCD2-DF0B-4962-894B-852D41D56157}" type="sibTrans" cxnId="{E439C3BE-60A7-428B-B2EB-C6F981F61043}">
      <dgm:prSet/>
      <dgm:spPr/>
      <dgm:t>
        <a:bodyPr/>
        <a:lstStyle/>
        <a:p>
          <a:endParaRPr lang="en-US"/>
        </a:p>
      </dgm:t>
    </dgm:pt>
    <dgm:pt modelId="{33F05475-7BFE-4683-8E2C-52163613A42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Fire Investigation</a:t>
          </a:r>
          <a:endParaRPr lang="en-US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CB08A544-5E67-4FB6-A2E8-053D8FB0E931}" type="parTrans" cxnId="{60EDE839-E0FC-4D58-BC29-8A53348D7C5D}">
      <dgm:prSet/>
      <dgm:spPr/>
      <dgm:t>
        <a:bodyPr/>
        <a:lstStyle/>
        <a:p>
          <a:endParaRPr lang="en-US"/>
        </a:p>
      </dgm:t>
    </dgm:pt>
    <dgm:pt modelId="{F7DFDB6F-086A-4B1C-9FB5-3088B7823471}" type="sibTrans" cxnId="{60EDE839-E0FC-4D58-BC29-8A53348D7C5D}">
      <dgm:prSet/>
      <dgm:spPr/>
      <dgm:t>
        <a:bodyPr/>
        <a:lstStyle/>
        <a:p>
          <a:endParaRPr lang="en-US"/>
        </a:p>
      </dgm:t>
    </dgm:pt>
    <dgm:pt modelId="{5F9E0858-288D-4EB9-BE75-219C7F98C31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Fire Safety Education</a:t>
          </a:r>
          <a:endParaRPr lang="en-US" sz="28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453ECC22-6FA1-4E22-9B45-515DC10EC05A}" type="sibTrans" cxnId="{CE35CCEE-6A6E-47E7-8713-F427102CFA5C}">
      <dgm:prSet/>
      <dgm:spPr/>
      <dgm:t>
        <a:bodyPr/>
        <a:lstStyle/>
        <a:p>
          <a:endParaRPr lang="en-US"/>
        </a:p>
      </dgm:t>
    </dgm:pt>
    <dgm:pt modelId="{83FFDA06-06D9-4E9F-B23E-F68960B2FB74}" type="parTrans" cxnId="{CE35CCEE-6A6E-47E7-8713-F427102CFA5C}">
      <dgm:prSet/>
      <dgm:spPr/>
      <dgm:t>
        <a:bodyPr/>
        <a:lstStyle/>
        <a:p>
          <a:endParaRPr lang="en-US"/>
        </a:p>
      </dgm:t>
    </dgm:pt>
    <dgm:pt modelId="{81EFBFE3-5C76-4F2B-A2B2-938DB91D7AA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Division of Fire Prevention &amp; Investigation</a:t>
          </a:r>
          <a:endParaRPr lang="en-US" sz="32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D8AC8C6D-1656-4825-815C-C454F6C8B595}" type="sibTrans" cxnId="{C95A4E5E-529D-4ABE-BDB8-ADE114D42664}">
      <dgm:prSet/>
      <dgm:spPr/>
      <dgm:t>
        <a:bodyPr/>
        <a:lstStyle/>
        <a:p>
          <a:endParaRPr lang="en-US"/>
        </a:p>
      </dgm:t>
    </dgm:pt>
    <dgm:pt modelId="{BD2BF77E-E1A1-4F6C-8325-6708DA3AAD2D}" type="parTrans" cxnId="{C95A4E5E-529D-4ABE-BDB8-ADE114D42664}">
      <dgm:prSet/>
      <dgm:spPr/>
      <dgm:t>
        <a:bodyPr/>
        <a:lstStyle/>
        <a:p>
          <a:endParaRPr lang="en-US"/>
        </a:p>
      </dgm:t>
    </dgm:pt>
    <dgm:pt modelId="{1D56F49E-0F5C-43A4-954D-A3B337F93A52}" type="pres">
      <dgm:prSet presAssocID="{2F4E4C39-0D02-43D3-BC79-6BD1D161CC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822963-F235-406F-8354-62121E17C309}" type="pres">
      <dgm:prSet presAssocID="{AD984428-3EEA-486E-8164-B6337DDC5E3C}" presName="vertOne" presStyleCnt="0"/>
      <dgm:spPr/>
    </dgm:pt>
    <dgm:pt modelId="{13898DF1-BACE-44A5-9CE3-C7D85536F559}" type="pres">
      <dgm:prSet presAssocID="{AD984428-3EEA-486E-8164-B6337DDC5E3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DD5831-B12D-4664-AAC6-2D8AF2D6D304}" type="pres">
      <dgm:prSet presAssocID="{AD984428-3EEA-486E-8164-B6337DDC5E3C}" presName="parTransOne" presStyleCnt="0"/>
      <dgm:spPr/>
    </dgm:pt>
    <dgm:pt modelId="{00CFA325-4DAC-4519-A597-DEBA5E8592A2}" type="pres">
      <dgm:prSet presAssocID="{AD984428-3EEA-486E-8164-B6337DDC5E3C}" presName="horzOne" presStyleCnt="0"/>
      <dgm:spPr/>
    </dgm:pt>
    <dgm:pt modelId="{E648F3F1-6C67-4615-9F2C-53752DC8F01C}" type="pres">
      <dgm:prSet presAssocID="{81EFBFE3-5C76-4F2B-A2B2-938DB91D7AA1}" presName="vertTwo" presStyleCnt="0"/>
      <dgm:spPr/>
    </dgm:pt>
    <dgm:pt modelId="{6F56A994-4D96-4C1A-A678-9AE2136124CC}" type="pres">
      <dgm:prSet presAssocID="{81EFBFE3-5C76-4F2B-A2B2-938DB91D7AA1}" presName="txTwo" presStyleLbl="node2" presStyleIdx="0" presStyleCnt="2" custScaleX="112749" custLinFactNeighborX="25919" custLinFactNeighborY="-22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D236F-C23F-4110-9B2D-C9E601BAA43C}" type="pres">
      <dgm:prSet presAssocID="{81EFBFE3-5C76-4F2B-A2B2-938DB91D7AA1}" presName="parTransTwo" presStyleCnt="0"/>
      <dgm:spPr/>
    </dgm:pt>
    <dgm:pt modelId="{6B849730-A166-425F-BF58-ADACDB3F108E}" type="pres">
      <dgm:prSet presAssocID="{81EFBFE3-5C76-4F2B-A2B2-938DB91D7AA1}" presName="horzTwo" presStyleCnt="0"/>
      <dgm:spPr/>
    </dgm:pt>
    <dgm:pt modelId="{33FCC255-998E-4244-9113-9F5767B7F954}" type="pres">
      <dgm:prSet presAssocID="{F41B4663-1A0C-45FB-A8D9-0C9B1F85EC04}" presName="vertThree" presStyleCnt="0"/>
      <dgm:spPr/>
    </dgm:pt>
    <dgm:pt modelId="{75171881-1758-42C1-A43B-E8BE7AE247A2}" type="pres">
      <dgm:prSet presAssocID="{F41B4663-1A0C-45FB-A8D9-0C9B1F85EC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16208-2044-4BB0-A65D-99EC92CBA32F}" type="pres">
      <dgm:prSet presAssocID="{F41B4663-1A0C-45FB-A8D9-0C9B1F85EC04}" presName="horzThree" presStyleCnt="0"/>
      <dgm:spPr/>
    </dgm:pt>
    <dgm:pt modelId="{975025A3-7285-4439-94B1-5C3149503FD9}" type="pres">
      <dgm:prSet presAssocID="{CB8EBCD2-DF0B-4962-894B-852D41D56157}" presName="sibSpaceThree" presStyleCnt="0"/>
      <dgm:spPr/>
    </dgm:pt>
    <dgm:pt modelId="{E6DEA592-BAEB-477A-8502-68306F4A30FD}" type="pres">
      <dgm:prSet presAssocID="{33F05475-7BFE-4683-8E2C-52163613A421}" presName="vertThree" presStyleCnt="0"/>
      <dgm:spPr/>
    </dgm:pt>
    <dgm:pt modelId="{183B761D-238E-415E-8FF6-E51289B520F3}" type="pres">
      <dgm:prSet presAssocID="{33F05475-7BFE-4683-8E2C-52163613A42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C5CC5-27A3-4E5E-9C47-CA6FB99A2E9D}" type="pres">
      <dgm:prSet presAssocID="{33F05475-7BFE-4683-8E2C-52163613A421}" presName="horzThree" presStyleCnt="0"/>
      <dgm:spPr/>
    </dgm:pt>
    <dgm:pt modelId="{6257AD7A-F0BE-4950-8419-7BDF497F8282}" type="pres">
      <dgm:prSet presAssocID="{D8AC8C6D-1656-4825-815C-C454F6C8B595}" presName="sibSpaceTwo" presStyleCnt="0"/>
      <dgm:spPr/>
    </dgm:pt>
    <dgm:pt modelId="{CF0EA4EA-91FA-4E99-B6D6-2283728C67F9}" type="pres">
      <dgm:prSet presAssocID="{5F9E0858-288D-4EB9-BE75-219C7F98C31F}" presName="vertTwo" presStyleCnt="0"/>
      <dgm:spPr/>
    </dgm:pt>
    <dgm:pt modelId="{6DB03B16-A265-4C12-8104-8CF12B04A987}" type="pres">
      <dgm:prSet presAssocID="{5F9E0858-288D-4EB9-BE75-219C7F98C31F}" presName="txTwo" presStyleLbl="node2" presStyleIdx="1" presStyleCnt="2" custLinFactY="100000" custLinFactNeighborX="-15689" custLinFactNeighborY="107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408EC-205C-43C1-9364-5995FADC379A}" type="pres">
      <dgm:prSet presAssocID="{5F9E0858-288D-4EB9-BE75-219C7F98C31F}" presName="horzTwo" presStyleCnt="0"/>
      <dgm:spPr/>
    </dgm:pt>
  </dgm:ptLst>
  <dgm:cxnLst>
    <dgm:cxn modelId="{AB86E8DD-132C-4A67-A3E4-E00F9C7AD13B}" type="presOf" srcId="{5F9E0858-288D-4EB9-BE75-219C7F98C31F}" destId="{6DB03B16-A265-4C12-8104-8CF12B04A987}" srcOrd="0" destOrd="0" presId="urn:microsoft.com/office/officeart/2005/8/layout/hierarchy4"/>
    <dgm:cxn modelId="{D3172A85-A65E-401E-BD6A-4CA54E8FE936}" type="presOf" srcId="{2F4E4C39-0D02-43D3-BC79-6BD1D161CC85}" destId="{1D56F49E-0F5C-43A4-954D-A3B337F93A52}" srcOrd="0" destOrd="0" presId="urn:microsoft.com/office/officeart/2005/8/layout/hierarchy4"/>
    <dgm:cxn modelId="{7782A373-4E9E-4247-9864-984C38AF818D}" type="presOf" srcId="{F41B4663-1A0C-45FB-A8D9-0C9B1F85EC04}" destId="{75171881-1758-42C1-A43B-E8BE7AE247A2}" srcOrd="0" destOrd="0" presId="urn:microsoft.com/office/officeart/2005/8/layout/hierarchy4"/>
    <dgm:cxn modelId="{E439C3BE-60A7-428B-B2EB-C6F981F61043}" srcId="{81EFBFE3-5C76-4F2B-A2B2-938DB91D7AA1}" destId="{F41B4663-1A0C-45FB-A8D9-0C9B1F85EC04}" srcOrd="0" destOrd="0" parTransId="{92993413-3B52-4901-8E63-643228C22A3C}" sibTransId="{CB8EBCD2-DF0B-4962-894B-852D41D56157}"/>
    <dgm:cxn modelId="{F16E2A53-7A66-4864-AB66-2FC21163456D}" type="presOf" srcId="{81EFBFE3-5C76-4F2B-A2B2-938DB91D7AA1}" destId="{6F56A994-4D96-4C1A-A678-9AE2136124CC}" srcOrd="0" destOrd="0" presId="urn:microsoft.com/office/officeart/2005/8/layout/hierarchy4"/>
    <dgm:cxn modelId="{2AA67D1C-F8F6-4CEA-84AF-77097A11D83D}" type="presOf" srcId="{33F05475-7BFE-4683-8E2C-52163613A421}" destId="{183B761D-238E-415E-8FF6-E51289B520F3}" srcOrd="0" destOrd="0" presId="urn:microsoft.com/office/officeart/2005/8/layout/hierarchy4"/>
    <dgm:cxn modelId="{C95A4E5E-529D-4ABE-BDB8-ADE114D42664}" srcId="{AD984428-3EEA-486E-8164-B6337DDC5E3C}" destId="{81EFBFE3-5C76-4F2B-A2B2-938DB91D7AA1}" srcOrd="0" destOrd="0" parTransId="{BD2BF77E-E1A1-4F6C-8325-6708DA3AAD2D}" sibTransId="{D8AC8C6D-1656-4825-815C-C454F6C8B595}"/>
    <dgm:cxn modelId="{CE35CCEE-6A6E-47E7-8713-F427102CFA5C}" srcId="{AD984428-3EEA-486E-8164-B6337DDC5E3C}" destId="{5F9E0858-288D-4EB9-BE75-219C7F98C31F}" srcOrd="1" destOrd="0" parTransId="{83FFDA06-06D9-4E9F-B23E-F68960B2FB74}" sibTransId="{453ECC22-6FA1-4E22-9B45-515DC10EC05A}"/>
    <dgm:cxn modelId="{60EDE839-E0FC-4D58-BC29-8A53348D7C5D}" srcId="{81EFBFE3-5C76-4F2B-A2B2-938DB91D7AA1}" destId="{33F05475-7BFE-4683-8E2C-52163613A421}" srcOrd="1" destOrd="0" parTransId="{CB08A544-5E67-4FB6-A2E8-053D8FB0E931}" sibTransId="{F7DFDB6F-086A-4B1C-9FB5-3088B7823471}"/>
    <dgm:cxn modelId="{37A7B24F-6C23-4CE5-8A58-7A484447ACE3}" type="presOf" srcId="{AD984428-3EEA-486E-8164-B6337DDC5E3C}" destId="{13898DF1-BACE-44A5-9CE3-C7D85536F559}" srcOrd="0" destOrd="0" presId="urn:microsoft.com/office/officeart/2005/8/layout/hierarchy4"/>
    <dgm:cxn modelId="{CCAE6492-B805-4D7B-8DB3-BE3D9C7AF0AC}" srcId="{2F4E4C39-0D02-43D3-BC79-6BD1D161CC85}" destId="{AD984428-3EEA-486E-8164-B6337DDC5E3C}" srcOrd="0" destOrd="0" parTransId="{EB154A26-D02A-48C6-B64F-1404C9D4999A}" sibTransId="{EC616EDE-4497-45A9-8B54-075E0D8A3E25}"/>
    <dgm:cxn modelId="{33871C76-4803-41AD-974C-8221CB83AF5E}" type="presParOf" srcId="{1D56F49E-0F5C-43A4-954D-A3B337F93A52}" destId="{0C822963-F235-406F-8354-62121E17C309}" srcOrd="0" destOrd="0" presId="urn:microsoft.com/office/officeart/2005/8/layout/hierarchy4"/>
    <dgm:cxn modelId="{1B320565-E8CB-4E32-B401-7C4B11C1E6BB}" type="presParOf" srcId="{0C822963-F235-406F-8354-62121E17C309}" destId="{13898DF1-BACE-44A5-9CE3-C7D85536F559}" srcOrd="0" destOrd="0" presId="urn:microsoft.com/office/officeart/2005/8/layout/hierarchy4"/>
    <dgm:cxn modelId="{9D94DF79-ED4F-43EC-A07E-61B1E3761ACF}" type="presParOf" srcId="{0C822963-F235-406F-8354-62121E17C309}" destId="{4FDD5831-B12D-4664-AAC6-2D8AF2D6D304}" srcOrd="1" destOrd="0" presId="urn:microsoft.com/office/officeart/2005/8/layout/hierarchy4"/>
    <dgm:cxn modelId="{5D67379B-5824-4181-96CF-E062F00B55E7}" type="presParOf" srcId="{0C822963-F235-406F-8354-62121E17C309}" destId="{00CFA325-4DAC-4519-A597-DEBA5E8592A2}" srcOrd="2" destOrd="0" presId="urn:microsoft.com/office/officeart/2005/8/layout/hierarchy4"/>
    <dgm:cxn modelId="{956A16E0-0DE0-4AF5-B23D-839A63FACF46}" type="presParOf" srcId="{00CFA325-4DAC-4519-A597-DEBA5E8592A2}" destId="{E648F3F1-6C67-4615-9F2C-53752DC8F01C}" srcOrd="0" destOrd="0" presId="urn:microsoft.com/office/officeart/2005/8/layout/hierarchy4"/>
    <dgm:cxn modelId="{9BD2A1C9-09D3-4342-B852-D54198613957}" type="presParOf" srcId="{E648F3F1-6C67-4615-9F2C-53752DC8F01C}" destId="{6F56A994-4D96-4C1A-A678-9AE2136124CC}" srcOrd="0" destOrd="0" presId="urn:microsoft.com/office/officeart/2005/8/layout/hierarchy4"/>
    <dgm:cxn modelId="{17E42918-95A5-471F-A245-E41B569D9C11}" type="presParOf" srcId="{E648F3F1-6C67-4615-9F2C-53752DC8F01C}" destId="{B99D236F-C23F-4110-9B2D-C9E601BAA43C}" srcOrd="1" destOrd="0" presId="urn:microsoft.com/office/officeart/2005/8/layout/hierarchy4"/>
    <dgm:cxn modelId="{548991AD-7999-4638-A6AA-35B5ABD28EA9}" type="presParOf" srcId="{E648F3F1-6C67-4615-9F2C-53752DC8F01C}" destId="{6B849730-A166-425F-BF58-ADACDB3F108E}" srcOrd="2" destOrd="0" presId="urn:microsoft.com/office/officeart/2005/8/layout/hierarchy4"/>
    <dgm:cxn modelId="{6AD653B9-8E30-42B9-BEF6-80B09DF45E6B}" type="presParOf" srcId="{6B849730-A166-425F-BF58-ADACDB3F108E}" destId="{33FCC255-998E-4244-9113-9F5767B7F954}" srcOrd="0" destOrd="0" presId="urn:microsoft.com/office/officeart/2005/8/layout/hierarchy4"/>
    <dgm:cxn modelId="{E68F2F3C-FB22-4197-BBD5-936141591853}" type="presParOf" srcId="{33FCC255-998E-4244-9113-9F5767B7F954}" destId="{75171881-1758-42C1-A43B-E8BE7AE247A2}" srcOrd="0" destOrd="0" presId="urn:microsoft.com/office/officeart/2005/8/layout/hierarchy4"/>
    <dgm:cxn modelId="{26BE5EBB-E034-4587-B809-4F2291F13963}" type="presParOf" srcId="{33FCC255-998E-4244-9113-9F5767B7F954}" destId="{37116208-2044-4BB0-A65D-99EC92CBA32F}" srcOrd="1" destOrd="0" presId="urn:microsoft.com/office/officeart/2005/8/layout/hierarchy4"/>
    <dgm:cxn modelId="{FA228569-020F-43EF-9A87-F750DAFA6A84}" type="presParOf" srcId="{6B849730-A166-425F-BF58-ADACDB3F108E}" destId="{975025A3-7285-4439-94B1-5C3149503FD9}" srcOrd="1" destOrd="0" presId="urn:microsoft.com/office/officeart/2005/8/layout/hierarchy4"/>
    <dgm:cxn modelId="{BB18E760-0555-4C14-8C55-BE135B5E9F63}" type="presParOf" srcId="{6B849730-A166-425F-BF58-ADACDB3F108E}" destId="{E6DEA592-BAEB-477A-8502-68306F4A30FD}" srcOrd="2" destOrd="0" presId="urn:microsoft.com/office/officeart/2005/8/layout/hierarchy4"/>
    <dgm:cxn modelId="{C5BE28BB-2E0E-4D3F-884E-CD15C0610F9B}" type="presParOf" srcId="{E6DEA592-BAEB-477A-8502-68306F4A30FD}" destId="{183B761D-238E-415E-8FF6-E51289B520F3}" srcOrd="0" destOrd="0" presId="urn:microsoft.com/office/officeart/2005/8/layout/hierarchy4"/>
    <dgm:cxn modelId="{22DFD158-3388-44FF-9E66-EBC77E6D2363}" type="presParOf" srcId="{E6DEA592-BAEB-477A-8502-68306F4A30FD}" destId="{33CC5CC5-27A3-4E5E-9C47-CA6FB99A2E9D}" srcOrd="1" destOrd="0" presId="urn:microsoft.com/office/officeart/2005/8/layout/hierarchy4"/>
    <dgm:cxn modelId="{3A00ADFC-3C27-434B-8822-99F9CF4A45AE}" type="presParOf" srcId="{00CFA325-4DAC-4519-A597-DEBA5E8592A2}" destId="{6257AD7A-F0BE-4950-8419-7BDF497F8282}" srcOrd="1" destOrd="0" presId="urn:microsoft.com/office/officeart/2005/8/layout/hierarchy4"/>
    <dgm:cxn modelId="{82D8BAA7-F378-4F79-815B-6FFC053EDF5C}" type="presParOf" srcId="{00CFA325-4DAC-4519-A597-DEBA5E8592A2}" destId="{CF0EA4EA-91FA-4E99-B6D6-2283728C67F9}" srcOrd="2" destOrd="0" presId="urn:microsoft.com/office/officeart/2005/8/layout/hierarchy4"/>
    <dgm:cxn modelId="{25AD77B1-B298-44E0-9AA8-D2E3CBA0B61E}" type="presParOf" srcId="{CF0EA4EA-91FA-4E99-B6D6-2283728C67F9}" destId="{6DB03B16-A265-4C12-8104-8CF12B04A987}" srcOrd="0" destOrd="0" presId="urn:microsoft.com/office/officeart/2005/8/layout/hierarchy4"/>
    <dgm:cxn modelId="{827DA09F-08C4-45D9-BD77-1572D6002217}" type="presParOf" srcId="{CF0EA4EA-91FA-4E99-B6D6-2283728C67F9}" destId="{1F5408EC-205C-43C1-9364-5995FADC37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D3EE4-4225-42D9-97CA-EAF48D6E02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FF7FC-1798-46C4-A8A5-7F1898BB9001}">
      <dgm:prSet phldrT="[Text]" custT="1"/>
      <dgm:spPr>
        <a:solidFill>
          <a:srgbClr val="FFC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700" dirty="0" smtClean="0">
            <a:latin typeface="Gentium Basic"/>
          </a:endParaRPr>
        </a:p>
        <a:p>
          <a:r>
            <a:rPr lang="en-US" sz="2700" dirty="0" smtClean="0">
              <a:latin typeface="Gentium Basic"/>
            </a:rPr>
            <a:t>Plan Check</a:t>
          </a:r>
          <a:r>
            <a:rPr lang="en-US" sz="2800" dirty="0" smtClean="0">
              <a:latin typeface="Gentium Basic"/>
            </a:rPr>
            <a:t>	</a:t>
          </a:r>
          <a:endParaRPr lang="en-US" sz="2800" dirty="0">
            <a:latin typeface="Gentium Basic"/>
          </a:endParaRPr>
        </a:p>
      </dgm:t>
    </dgm:pt>
    <dgm:pt modelId="{723AAF11-2517-4E9B-A9FB-7625FA85F451}" type="parTrans" cxnId="{F5AF5982-AF28-490C-B467-5F4EDF1B62C7}">
      <dgm:prSet/>
      <dgm:spPr/>
      <dgm:t>
        <a:bodyPr/>
        <a:lstStyle/>
        <a:p>
          <a:endParaRPr lang="en-US"/>
        </a:p>
      </dgm:t>
    </dgm:pt>
    <dgm:pt modelId="{1F70300D-D6FE-4D1D-AEBE-45E48C654AD2}" type="sibTrans" cxnId="{F5AF5982-AF28-490C-B467-5F4EDF1B62C7}">
      <dgm:prSet/>
      <dgm:spPr/>
      <dgm:t>
        <a:bodyPr/>
        <a:lstStyle/>
        <a:p>
          <a:endParaRPr lang="en-US"/>
        </a:p>
      </dgm:t>
    </dgm:pt>
    <dgm:pt modelId="{7B452427-8FA9-4968-9D8B-64CD0F211712}">
      <dgm:prSet phldrT="[Text]" custT="1"/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700" dirty="0" smtClean="0">
              <a:latin typeface="Gentium Basic"/>
            </a:rPr>
            <a:t>Districts</a:t>
          </a:r>
          <a:endParaRPr lang="en-US" sz="2700" dirty="0">
            <a:latin typeface="Gentium Basic"/>
          </a:endParaRPr>
        </a:p>
      </dgm:t>
    </dgm:pt>
    <dgm:pt modelId="{AA6F9E4F-63CD-4EB6-AC67-1BE97B470438}" type="parTrans" cxnId="{D5E85223-C8FE-4A2A-BB91-9EC3D3E7F6E0}">
      <dgm:prSet/>
      <dgm:spPr/>
      <dgm:t>
        <a:bodyPr/>
        <a:lstStyle/>
        <a:p>
          <a:endParaRPr lang="en-US"/>
        </a:p>
      </dgm:t>
    </dgm:pt>
    <dgm:pt modelId="{0E476548-2AC0-4727-A5B7-91C7357E3438}" type="sibTrans" cxnId="{D5E85223-C8FE-4A2A-BB91-9EC3D3E7F6E0}">
      <dgm:prSet/>
      <dgm:spPr/>
      <dgm:t>
        <a:bodyPr/>
        <a:lstStyle/>
        <a:p>
          <a:endParaRPr lang="en-US"/>
        </a:p>
      </dgm:t>
    </dgm:pt>
    <dgm:pt modelId="{CB0F4AD8-BB6B-49E8-B899-5CC82E1E8041}">
      <dgm:prSet phldrT="[Text]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latin typeface="Gentium Basic"/>
            </a:rPr>
            <a:t>Fire Permits</a:t>
          </a:r>
          <a:endParaRPr lang="en-US" dirty="0">
            <a:latin typeface="Gentium Basic"/>
          </a:endParaRPr>
        </a:p>
      </dgm:t>
    </dgm:pt>
    <dgm:pt modelId="{294E2548-7C0F-4A74-8B6A-EF68947B45F3}" type="parTrans" cxnId="{30FA73F8-BCB8-460D-ACAD-8979D3619E91}">
      <dgm:prSet/>
      <dgm:spPr/>
      <dgm:t>
        <a:bodyPr/>
        <a:lstStyle/>
        <a:p>
          <a:endParaRPr lang="en-US"/>
        </a:p>
      </dgm:t>
    </dgm:pt>
    <dgm:pt modelId="{1E1D1A87-1D54-4694-9EC7-501CA6B903D6}" type="sibTrans" cxnId="{30FA73F8-BCB8-460D-ACAD-8979D3619E91}">
      <dgm:prSet/>
      <dgm:spPr/>
      <dgm:t>
        <a:bodyPr/>
        <a:lstStyle/>
        <a:p>
          <a:endParaRPr lang="en-US"/>
        </a:p>
      </dgm:t>
    </dgm:pt>
    <dgm:pt modelId="{46F84732-52B9-435E-B5AC-EFD5115A6490}">
      <dgm:prSet phldrT="[Text]"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High-rise / R1 and R2 Fire Complaints</a:t>
          </a:r>
          <a:endParaRPr lang="en-US" dirty="0"/>
        </a:p>
      </dgm:t>
    </dgm:pt>
    <dgm:pt modelId="{81C01391-D341-4C6C-8333-AE6415399593}" type="parTrans" cxnId="{B3E5E5F9-F8EB-406A-B228-A8ACDCA805C5}">
      <dgm:prSet/>
      <dgm:spPr/>
      <dgm:t>
        <a:bodyPr/>
        <a:lstStyle/>
        <a:p>
          <a:endParaRPr lang="en-US"/>
        </a:p>
      </dgm:t>
    </dgm:pt>
    <dgm:pt modelId="{9344B0A3-18E6-48A0-B17A-4EE0CE3D84E8}" type="sibTrans" cxnId="{B3E5E5F9-F8EB-406A-B228-A8ACDCA805C5}">
      <dgm:prSet/>
      <dgm:spPr/>
      <dgm:t>
        <a:bodyPr/>
        <a:lstStyle/>
        <a:p>
          <a:endParaRPr lang="en-US"/>
        </a:p>
      </dgm:t>
    </dgm:pt>
    <dgm:pt modelId="{2833623F-BC2C-4B1E-B791-D9441E83C601}">
      <dgm:prSet phldrT="[Text]" custT="1"/>
      <dgm:spPr>
        <a:solidFill>
          <a:schemeClr val="tx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700" dirty="0" smtClean="0">
            <a:latin typeface="Gentium Basic"/>
          </a:endParaRPr>
        </a:p>
        <a:p>
          <a:r>
            <a:rPr lang="en-US" sz="2700" dirty="0" smtClean="0">
              <a:latin typeface="Gentium Basic"/>
            </a:rPr>
            <a:t>Schools</a:t>
          </a:r>
          <a:r>
            <a:rPr lang="en-US" sz="3600" dirty="0" smtClean="0">
              <a:latin typeface="Gentium Basic"/>
            </a:rPr>
            <a:t>	</a:t>
          </a:r>
          <a:endParaRPr lang="en-US" sz="3600" dirty="0">
            <a:latin typeface="Gentium Basic"/>
          </a:endParaRPr>
        </a:p>
      </dgm:t>
    </dgm:pt>
    <dgm:pt modelId="{0CC71E94-5716-4B92-AC53-64D780274634}" type="parTrans" cxnId="{1416A1F2-E8C1-4298-A0C1-E184E17FEF43}">
      <dgm:prSet/>
      <dgm:spPr/>
      <dgm:t>
        <a:bodyPr/>
        <a:lstStyle/>
        <a:p>
          <a:endParaRPr lang="en-US"/>
        </a:p>
      </dgm:t>
    </dgm:pt>
    <dgm:pt modelId="{FA88861B-3FD8-451A-A7FD-065AF068B870}" type="sibTrans" cxnId="{1416A1F2-E8C1-4298-A0C1-E184E17FEF43}">
      <dgm:prSet/>
      <dgm:spPr/>
      <dgm:t>
        <a:bodyPr/>
        <a:lstStyle/>
        <a:p>
          <a:endParaRPr lang="en-US"/>
        </a:p>
      </dgm:t>
    </dgm:pt>
    <dgm:pt modelId="{C94CAB75-8D1B-4049-8558-5B3271E2F6E3}">
      <dgm:prSet phldrT="[Text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Residential Care Facilities</a:t>
          </a:r>
          <a:endParaRPr lang="en-US" dirty="0"/>
        </a:p>
      </dgm:t>
    </dgm:pt>
    <dgm:pt modelId="{EB6C5F2D-78FB-4920-910F-0E4F0C9C57AF}" type="parTrans" cxnId="{A5B00766-95D6-45DD-ADCB-8E685421DC7E}">
      <dgm:prSet/>
      <dgm:spPr/>
      <dgm:t>
        <a:bodyPr/>
        <a:lstStyle/>
        <a:p>
          <a:endParaRPr lang="en-US"/>
        </a:p>
      </dgm:t>
    </dgm:pt>
    <dgm:pt modelId="{08A0A3ED-A044-481A-B994-1DA29225D16F}" type="sibTrans" cxnId="{A5B00766-95D6-45DD-ADCB-8E685421DC7E}">
      <dgm:prSet/>
      <dgm:spPr/>
      <dgm:t>
        <a:bodyPr/>
        <a:lstStyle/>
        <a:p>
          <a:endParaRPr lang="en-US"/>
        </a:p>
      </dgm:t>
    </dgm:pt>
    <dgm:pt modelId="{91F35848-CC88-42C0-A339-FC338556B57D}">
      <dgm:prSet phldrT="[Text]"/>
      <dgm:spPr>
        <a:solidFill>
          <a:schemeClr val="bg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Port of San Francisco</a:t>
          </a:r>
          <a:endParaRPr lang="en-US" dirty="0"/>
        </a:p>
      </dgm:t>
    </dgm:pt>
    <dgm:pt modelId="{01393296-7388-4FE6-A56A-10B1FC34AED1}" type="parTrans" cxnId="{25A2305F-67E1-45D8-B9F7-E165643CA057}">
      <dgm:prSet/>
      <dgm:spPr/>
      <dgm:t>
        <a:bodyPr/>
        <a:lstStyle/>
        <a:p>
          <a:endParaRPr lang="en-US"/>
        </a:p>
      </dgm:t>
    </dgm:pt>
    <dgm:pt modelId="{8AAC603D-8AB9-4F7F-A314-50C19C9E56CF}" type="sibTrans" cxnId="{25A2305F-67E1-45D8-B9F7-E165643CA057}">
      <dgm:prSet/>
      <dgm:spPr/>
      <dgm:t>
        <a:bodyPr/>
        <a:lstStyle/>
        <a:p>
          <a:endParaRPr lang="en-US"/>
        </a:p>
      </dgm:t>
    </dgm:pt>
    <dgm:pt modelId="{0557CE1E-6167-4831-89C1-2AB8736D439A}">
      <dgm:prSet phldrT="[Text]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San Francisco International Airport</a:t>
          </a:r>
          <a:endParaRPr lang="en-US" dirty="0"/>
        </a:p>
      </dgm:t>
    </dgm:pt>
    <dgm:pt modelId="{CB4FB8ED-8C3D-41D8-BB74-505274D15334}" type="parTrans" cxnId="{EB2C1554-5F6E-4D74-9E82-62AA359F6D8A}">
      <dgm:prSet/>
      <dgm:spPr/>
      <dgm:t>
        <a:bodyPr/>
        <a:lstStyle/>
        <a:p>
          <a:endParaRPr lang="en-US"/>
        </a:p>
      </dgm:t>
    </dgm:pt>
    <dgm:pt modelId="{02ED1FE3-9139-4C78-94BB-62B87DA10B82}" type="sibTrans" cxnId="{EB2C1554-5F6E-4D74-9E82-62AA359F6D8A}">
      <dgm:prSet/>
      <dgm:spPr/>
      <dgm:t>
        <a:bodyPr/>
        <a:lstStyle/>
        <a:p>
          <a:endParaRPr lang="en-US"/>
        </a:p>
      </dgm:t>
    </dgm:pt>
    <dgm:pt modelId="{7555BE30-E7A5-4A4A-AB23-71F469028CAA}" type="pres">
      <dgm:prSet presAssocID="{4CAD3EE4-4225-42D9-97CA-EAF48D6E02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3EADC9-58F0-4C28-BECF-E12346AF6A8D}" type="pres">
      <dgm:prSet presAssocID="{9B5FF7FC-1798-46C4-A8A5-7F1898BB900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9F22D-4B6A-45E9-BEEF-488F273F6CE0}" type="pres">
      <dgm:prSet presAssocID="{1F70300D-D6FE-4D1D-AEBE-45E48C654AD2}" presName="sibTrans" presStyleCnt="0"/>
      <dgm:spPr/>
    </dgm:pt>
    <dgm:pt modelId="{DC2D61FB-5C8F-4CA2-922C-2049F593090D}" type="pres">
      <dgm:prSet presAssocID="{7B452427-8FA9-4968-9D8B-64CD0F21171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E14DE-7CC3-4B1E-9C3D-F5B6CDAEEEB3}" type="pres">
      <dgm:prSet presAssocID="{0E476548-2AC0-4727-A5B7-91C7357E3438}" presName="sibTrans" presStyleCnt="0"/>
      <dgm:spPr/>
    </dgm:pt>
    <dgm:pt modelId="{DB1498DD-C73B-471F-834E-D71341003BAE}" type="pres">
      <dgm:prSet presAssocID="{CB0F4AD8-BB6B-49E8-B899-5CC82E1E804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B8D85-6DC5-474C-9ABD-FB9BFE4ED0A7}" type="pres">
      <dgm:prSet presAssocID="{1E1D1A87-1D54-4694-9EC7-501CA6B903D6}" presName="sibTrans" presStyleCnt="0"/>
      <dgm:spPr/>
    </dgm:pt>
    <dgm:pt modelId="{F7F21F80-0F46-462A-9F5E-266C4F2EFC7E}" type="pres">
      <dgm:prSet presAssocID="{46F84732-52B9-435E-B5AC-EFD5115A649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C8553-9F56-43D1-8F46-D71676585E48}" type="pres">
      <dgm:prSet presAssocID="{9344B0A3-18E6-48A0-B17A-4EE0CE3D84E8}" presName="sibTrans" presStyleCnt="0"/>
      <dgm:spPr/>
    </dgm:pt>
    <dgm:pt modelId="{E298545B-BA3C-4908-BD9B-60E8680DC5E6}" type="pres">
      <dgm:prSet presAssocID="{2833623F-BC2C-4B1E-B791-D9441E83C60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A9169-C6ED-4389-ACEF-52BBE58472E4}" type="pres">
      <dgm:prSet presAssocID="{FA88861B-3FD8-451A-A7FD-065AF068B870}" presName="sibTrans" presStyleCnt="0"/>
      <dgm:spPr/>
    </dgm:pt>
    <dgm:pt modelId="{78299666-06E6-461A-9693-BB3AE6B1D2FC}" type="pres">
      <dgm:prSet presAssocID="{C94CAB75-8D1B-4049-8558-5B3271E2F6E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8B563-2F3E-4248-80F8-3F75BC2A3558}" type="pres">
      <dgm:prSet presAssocID="{08A0A3ED-A044-481A-B994-1DA29225D16F}" presName="sibTrans" presStyleCnt="0"/>
      <dgm:spPr/>
    </dgm:pt>
    <dgm:pt modelId="{B46D7448-B96D-49E0-9C5A-50A7FBFBDCF8}" type="pres">
      <dgm:prSet presAssocID="{91F35848-CC88-42C0-A339-FC338556B57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1AE8E-E058-4467-BCA0-B342E5F4D0EE}" type="pres">
      <dgm:prSet presAssocID="{8AAC603D-8AB9-4F7F-A314-50C19C9E56CF}" presName="sibTrans" presStyleCnt="0"/>
      <dgm:spPr/>
    </dgm:pt>
    <dgm:pt modelId="{322FA993-54E9-4B61-9098-A22DA6DA2347}" type="pres">
      <dgm:prSet presAssocID="{0557CE1E-6167-4831-89C1-2AB8736D439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C6DEA-3AAF-466B-AC8C-4CE8D008A9F0}" type="presOf" srcId="{4CAD3EE4-4225-42D9-97CA-EAF48D6E0231}" destId="{7555BE30-E7A5-4A4A-AB23-71F469028CAA}" srcOrd="0" destOrd="0" presId="urn:microsoft.com/office/officeart/2005/8/layout/default"/>
    <dgm:cxn modelId="{EB5C993A-7971-4B4C-99E5-6BE0F6EE8829}" type="presOf" srcId="{7B452427-8FA9-4968-9D8B-64CD0F211712}" destId="{DC2D61FB-5C8F-4CA2-922C-2049F593090D}" srcOrd="0" destOrd="0" presId="urn:microsoft.com/office/officeart/2005/8/layout/default"/>
    <dgm:cxn modelId="{96C15C3A-607B-48DD-A9DE-B3D89564F0A0}" type="presOf" srcId="{CB0F4AD8-BB6B-49E8-B899-5CC82E1E8041}" destId="{DB1498DD-C73B-471F-834E-D71341003BAE}" srcOrd="0" destOrd="0" presId="urn:microsoft.com/office/officeart/2005/8/layout/default"/>
    <dgm:cxn modelId="{B3E5E5F9-F8EB-406A-B228-A8ACDCA805C5}" srcId="{4CAD3EE4-4225-42D9-97CA-EAF48D6E0231}" destId="{46F84732-52B9-435E-B5AC-EFD5115A6490}" srcOrd="3" destOrd="0" parTransId="{81C01391-D341-4C6C-8333-AE6415399593}" sibTransId="{9344B0A3-18E6-48A0-B17A-4EE0CE3D84E8}"/>
    <dgm:cxn modelId="{25A2305F-67E1-45D8-B9F7-E165643CA057}" srcId="{4CAD3EE4-4225-42D9-97CA-EAF48D6E0231}" destId="{91F35848-CC88-42C0-A339-FC338556B57D}" srcOrd="6" destOrd="0" parTransId="{01393296-7388-4FE6-A56A-10B1FC34AED1}" sibTransId="{8AAC603D-8AB9-4F7F-A314-50C19C9E56CF}"/>
    <dgm:cxn modelId="{1EC4E70D-28A9-4586-B360-CD7556B24638}" type="presOf" srcId="{46F84732-52B9-435E-B5AC-EFD5115A6490}" destId="{F7F21F80-0F46-462A-9F5E-266C4F2EFC7E}" srcOrd="0" destOrd="0" presId="urn:microsoft.com/office/officeart/2005/8/layout/default"/>
    <dgm:cxn modelId="{EAEB60E8-0549-4EBA-B323-4D4FBF71565D}" type="presOf" srcId="{2833623F-BC2C-4B1E-B791-D9441E83C601}" destId="{E298545B-BA3C-4908-BD9B-60E8680DC5E6}" srcOrd="0" destOrd="0" presId="urn:microsoft.com/office/officeart/2005/8/layout/default"/>
    <dgm:cxn modelId="{40804ACC-7018-4569-A7AE-453951B616A9}" type="presOf" srcId="{91F35848-CC88-42C0-A339-FC338556B57D}" destId="{B46D7448-B96D-49E0-9C5A-50A7FBFBDCF8}" srcOrd="0" destOrd="0" presId="urn:microsoft.com/office/officeart/2005/8/layout/default"/>
    <dgm:cxn modelId="{EB2C1554-5F6E-4D74-9E82-62AA359F6D8A}" srcId="{4CAD3EE4-4225-42D9-97CA-EAF48D6E0231}" destId="{0557CE1E-6167-4831-89C1-2AB8736D439A}" srcOrd="7" destOrd="0" parTransId="{CB4FB8ED-8C3D-41D8-BB74-505274D15334}" sibTransId="{02ED1FE3-9139-4C78-94BB-62B87DA10B82}"/>
    <dgm:cxn modelId="{62414CB2-DB71-45BB-A398-6C636487573E}" type="presOf" srcId="{0557CE1E-6167-4831-89C1-2AB8736D439A}" destId="{322FA993-54E9-4B61-9098-A22DA6DA2347}" srcOrd="0" destOrd="0" presId="urn:microsoft.com/office/officeart/2005/8/layout/default"/>
    <dgm:cxn modelId="{1416A1F2-E8C1-4298-A0C1-E184E17FEF43}" srcId="{4CAD3EE4-4225-42D9-97CA-EAF48D6E0231}" destId="{2833623F-BC2C-4B1E-B791-D9441E83C601}" srcOrd="4" destOrd="0" parTransId="{0CC71E94-5716-4B92-AC53-64D780274634}" sibTransId="{FA88861B-3FD8-451A-A7FD-065AF068B870}"/>
    <dgm:cxn modelId="{F5AF5982-AF28-490C-B467-5F4EDF1B62C7}" srcId="{4CAD3EE4-4225-42D9-97CA-EAF48D6E0231}" destId="{9B5FF7FC-1798-46C4-A8A5-7F1898BB9001}" srcOrd="0" destOrd="0" parTransId="{723AAF11-2517-4E9B-A9FB-7625FA85F451}" sibTransId="{1F70300D-D6FE-4D1D-AEBE-45E48C654AD2}"/>
    <dgm:cxn modelId="{1683A3B2-6C44-406F-AF43-8C196FF9034F}" type="presOf" srcId="{C94CAB75-8D1B-4049-8558-5B3271E2F6E3}" destId="{78299666-06E6-461A-9693-BB3AE6B1D2FC}" srcOrd="0" destOrd="0" presId="urn:microsoft.com/office/officeart/2005/8/layout/default"/>
    <dgm:cxn modelId="{A5B00766-95D6-45DD-ADCB-8E685421DC7E}" srcId="{4CAD3EE4-4225-42D9-97CA-EAF48D6E0231}" destId="{C94CAB75-8D1B-4049-8558-5B3271E2F6E3}" srcOrd="5" destOrd="0" parTransId="{EB6C5F2D-78FB-4920-910F-0E4F0C9C57AF}" sibTransId="{08A0A3ED-A044-481A-B994-1DA29225D16F}"/>
    <dgm:cxn modelId="{30FA73F8-BCB8-460D-ACAD-8979D3619E91}" srcId="{4CAD3EE4-4225-42D9-97CA-EAF48D6E0231}" destId="{CB0F4AD8-BB6B-49E8-B899-5CC82E1E8041}" srcOrd="2" destOrd="0" parTransId="{294E2548-7C0F-4A74-8B6A-EF68947B45F3}" sibTransId="{1E1D1A87-1D54-4694-9EC7-501CA6B903D6}"/>
    <dgm:cxn modelId="{E26304A5-6BDB-492E-BEBE-62F475938AFB}" type="presOf" srcId="{9B5FF7FC-1798-46C4-A8A5-7F1898BB9001}" destId="{903EADC9-58F0-4C28-BECF-E12346AF6A8D}" srcOrd="0" destOrd="0" presId="urn:microsoft.com/office/officeart/2005/8/layout/default"/>
    <dgm:cxn modelId="{D5E85223-C8FE-4A2A-BB91-9EC3D3E7F6E0}" srcId="{4CAD3EE4-4225-42D9-97CA-EAF48D6E0231}" destId="{7B452427-8FA9-4968-9D8B-64CD0F211712}" srcOrd="1" destOrd="0" parTransId="{AA6F9E4F-63CD-4EB6-AC67-1BE97B470438}" sibTransId="{0E476548-2AC0-4727-A5B7-91C7357E3438}"/>
    <dgm:cxn modelId="{A4E5A604-0148-4F2C-A259-383AD5F6D647}" type="presParOf" srcId="{7555BE30-E7A5-4A4A-AB23-71F469028CAA}" destId="{903EADC9-58F0-4C28-BECF-E12346AF6A8D}" srcOrd="0" destOrd="0" presId="urn:microsoft.com/office/officeart/2005/8/layout/default"/>
    <dgm:cxn modelId="{3FE02398-683B-43AB-818F-F848F9E66292}" type="presParOf" srcId="{7555BE30-E7A5-4A4A-AB23-71F469028CAA}" destId="{67F9F22D-4B6A-45E9-BEEF-488F273F6CE0}" srcOrd="1" destOrd="0" presId="urn:microsoft.com/office/officeart/2005/8/layout/default"/>
    <dgm:cxn modelId="{9004091F-C2CA-4813-BAC3-0974A3186715}" type="presParOf" srcId="{7555BE30-E7A5-4A4A-AB23-71F469028CAA}" destId="{DC2D61FB-5C8F-4CA2-922C-2049F593090D}" srcOrd="2" destOrd="0" presId="urn:microsoft.com/office/officeart/2005/8/layout/default"/>
    <dgm:cxn modelId="{53DC4BFE-B254-420A-9F88-FA2B3FDC1954}" type="presParOf" srcId="{7555BE30-E7A5-4A4A-AB23-71F469028CAA}" destId="{B32E14DE-7CC3-4B1E-9C3D-F5B6CDAEEEB3}" srcOrd="3" destOrd="0" presId="urn:microsoft.com/office/officeart/2005/8/layout/default"/>
    <dgm:cxn modelId="{1D60BB49-769C-463C-BD53-A0EB94825138}" type="presParOf" srcId="{7555BE30-E7A5-4A4A-AB23-71F469028CAA}" destId="{DB1498DD-C73B-471F-834E-D71341003BAE}" srcOrd="4" destOrd="0" presId="urn:microsoft.com/office/officeart/2005/8/layout/default"/>
    <dgm:cxn modelId="{98DA0F6D-4C81-4366-9AD7-334479910150}" type="presParOf" srcId="{7555BE30-E7A5-4A4A-AB23-71F469028CAA}" destId="{A89B8D85-6DC5-474C-9ABD-FB9BFE4ED0A7}" srcOrd="5" destOrd="0" presId="urn:microsoft.com/office/officeart/2005/8/layout/default"/>
    <dgm:cxn modelId="{AC6ED544-7DA1-43CF-B3FA-CA01C72240F6}" type="presParOf" srcId="{7555BE30-E7A5-4A4A-AB23-71F469028CAA}" destId="{F7F21F80-0F46-462A-9F5E-266C4F2EFC7E}" srcOrd="6" destOrd="0" presId="urn:microsoft.com/office/officeart/2005/8/layout/default"/>
    <dgm:cxn modelId="{AE828BD2-0433-477D-BC7E-89EBD7E5AA96}" type="presParOf" srcId="{7555BE30-E7A5-4A4A-AB23-71F469028CAA}" destId="{B30C8553-9F56-43D1-8F46-D71676585E48}" srcOrd="7" destOrd="0" presId="urn:microsoft.com/office/officeart/2005/8/layout/default"/>
    <dgm:cxn modelId="{12A79FD2-B120-4C5E-992F-9872492CE1C9}" type="presParOf" srcId="{7555BE30-E7A5-4A4A-AB23-71F469028CAA}" destId="{E298545B-BA3C-4908-BD9B-60E8680DC5E6}" srcOrd="8" destOrd="0" presId="urn:microsoft.com/office/officeart/2005/8/layout/default"/>
    <dgm:cxn modelId="{0FE7E020-775F-47BF-87E3-B88A6308DA95}" type="presParOf" srcId="{7555BE30-E7A5-4A4A-AB23-71F469028CAA}" destId="{3E4A9169-C6ED-4389-ACEF-52BBE58472E4}" srcOrd="9" destOrd="0" presId="urn:microsoft.com/office/officeart/2005/8/layout/default"/>
    <dgm:cxn modelId="{3F85D241-174A-4B21-99EB-84E21218851B}" type="presParOf" srcId="{7555BE30-E7A5-4A4A-AB23-71F469028CAA}" destId="{78299666-06E6-461A-9693-BB3AE6B1D2FC}" srcOrd="10" destOrd="0" presId="urn:microsoft.com/office/officeart/2005/8/layout/default"/>
    <dgm:cxn modelId="{19F0A466-C400-4BC1-AD2D-C2FC54B81A21}" type="presParOf" srcId="{7555BE30-E7A5-4A4A-AB23-71F469028CAA}" destId="{E888B563-2F3E-4248-80F8-3F75BC2A3558}" srcOrd="11" destOrd="0" presId="urn:microsoft.com/office/officeart/2005/8/layout/default"/>
    <dgm:cxn modelId="{7C4A823F-541B-4164-91DB-A467E9F296A5}" type="presParOf" srcId="{7555BE30-E7A5-4A4A-AB23-71F469028CAA}" destId="{B46D7448-B96D-49E0-9C5A-50A7FBFBDCF8}" srcOrd="12" destOrd="0" presId="urn:microsoft.com/office/officeart/2005/8/layout/default"/>
    <dgm:cxn modelId="{746AE28C-710B-4A09-A943-51510DE4E7AD}" type="presParOf" srcId="{7555BE30-E7A5-4A4A-AB23-71F469028CAA}" destId="{6DF1AE8E-E058-4467-BCA0-B342E5F4D0EE}" srcOrd="13" destOrd="0" presId="urn:microsoft.com/office/officeart/2005/8/layout/default"/>
    <dgm:cxn modelId="{623B247B-E1BF-4702-937B-77F91F7D1049}" type="presParOf" srcId="{7555BE30-E7A5-4A4A-AB23-71F469028CAA}" destId="{322FA993-54E9-4B61-9098-A22DA6DA234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4E4C39-0D02-43D3-BC79-6BD1D161CC8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84428-3EEA-486E-8164-B6337DDC5E3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SFFD Mission Statement</a:t>
          </a:r>
          <a:endParaRPr lang="en-US" sz="40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EB154A26-D02A-48C6-B64F-1404C9D4999A}" type="parTrans" cxnId="{CCAE6492-B805-4D7B-8DB3-BE3D9C7AF0AC}">
      <dgm:prSet/>
      <dgm:spPr/>
      <dgm:t>
        <a:bodyPr/>
        <a:lstStyle/>
        <a:p>
          <a:endParaRPr lang="en-US"/>
        </a:p>
      </dgm:t>
    </dgm:pt>
    <dgm:pt modelId="{EC616EDE-4497-45A9-8B54-075E0D8A3E25}" type="sibTrans" cxnId="{CCAE6492-B805-4D7B-8DB3-BE3D9C7AF0AC}">
      <dgm:prSet/>
      <dgm:spPr/>
      <dgm:t>
        <a:bodyPr/>
        <a:lstStyle/>
        <a:p>
          <a:endParaRPr lang="en-US"/>
        </a:p>
      </dgm:t>
    </dgm:pt>
    <dgm:pt modelId="{F41B4663-1A0C-45FB-A8D9-0C9B1F85EC0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Code Enforcement</a:t>
          </a:r>
          <a:endParaRPr lang="en-US" sz="28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92993413-3B52-4901-8E63-643228C22A3C}" type="parTrans" cxnId="{E439C3BE-60A7-428B-B2EB-C6F981F61043}">
      <dgm:prSet/>
      <dgm:spPr/>
      <dgm:t>
        <a:bodyPr/>
        <a:lstStyle/>
        <a:p>
          <a:endParaRPr lang="en-US"/>
        </a:p>
      </dgm:t>
    </dgm:pt>
    <dgm:pt modelId="{CB8EBCD2-DF0B-4962-894B-852D41D56157}" type="sibTrans" cxnId="{E439C3BE-60A7-428B-B2EB-C6F981F61043}">
      <dgm:prSet/>
      <dgm:spPr/>
      <dgm:t>
        <a:bodyPr/>
        <a:lstStyle/>
        <a:p>
          <a:endParaRPr lang="en-US"/>
        </a:p>
      </dgm:t>
    </dgm:pt>
    <dgm:pt modelId="{33F05475-7BFE-4683-8E2C-52163613A421}">
      <dgm:prSet phldrT="[Text]"/>
      <dgm:spPr>
        <a:solidFill>
          <a:srgbClr val="4F81BD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Gentium Basic"/>
            </a:rPr>
            <a:t>Fire Investigation</a:t>
          </a:r>
          <a:endParaRPr lang="en-US" dirty="0">
            <a:solidFill>
              <a:schemeClr val="tx1"/>
            </a:solidFill>
            <a:latin typeface="Gentium Basic"/>
          </a:endParaRPr>
        </a:p>
      </dgm:t>
    </dgm:pt>
    <dgm:pt modelId="{CB08A544-5E67-4FB6-A2E8-053D8FB0E931}" type="parTrans" cxnId="{60EDE839-E0FC-4D58-BC29-8A53348D7C5D}">
      <dgm:prSet/>
      <dgm:spPr/>
      <dgm:t>
        <a:bodyPr/>
        <a:lstStyle/>
        <a:p>
          <a:endParaRPr lang="en-US"/>
        </a:p>
      </dgm:t>
    </dgm:pt>
    <dgm:pt modelId="{F7DFDB6F-086A-4B1C-9FB5-3088B7823471}" type="sibTrans" cxnId="{60EDE839-E0FC-4D58-BC29-8A53348D7C5D}">
      <dgm:prSet/>
      <dgm:spPr/>
      <dgm:t>
        <a:bodyPr/>
        <a:lstStyle/>
        <a:p>
          <a:endParaRPr lang="en-US"/>
        </a:p>
      </dgm:t>
    </dgm:pt>
    <dgm:pt modelId="{5F9E0858-288D-4EB9-BE75-219C7F98C31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Fire Safety Education</a:t>
          </a:r>
          <a:endParaRPr lang="en-US" sz="28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453ECC22-6FA1-4E22-9B45-515DC10EC05A}" type="sibTrans" cxnId="{CE35CCEE-6A6E-47E7-8713-F427102CFA5C}">
      <dgm:prSet/>
      <dgm:spPr/>
      <dgm:t>
        <a:bodyPr/>
        <a:lstStyle/>
        <a:p>
          <a:endParaRPr lang="en-US"/>
        </a:p>
      </dgm:t>
    </dgm:pt>
    <dgm:pt modelId="{83FFDA06-06D9-4E9F-B23E-F68960B2FB74}" type="parTrans" cxnId="{CE35CCEE-6A6E-47E7-8713-F427102CFA5C}">
      <dgm:prSet/>
      <dgm:spPr/>
      <dgm:t>
        <a:bodyPr/>
        <a:lstStyle/>
        <a:p>
          <a:endParaRPr lang="en-US"/>
        </a:p>
      </dgm:t>
    </dgm:pt>
    <dgm:pt modelId="{81EFBFE3-5C76-4F2B-A2B2-938DB91D7AA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Division of Fire Prevention &amp; Investigation</a:t>
          </a:r>
          <a:endParaRPr lang="en-US" sz="32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D8AC8C6D-1656-4825-815C-C454F6C8B595}" type="sibTrans" cxnId="{C95A4E5E-529D-4ABE-BDB8-ADE114D42664}">
      <dgm:prSet/>
      <dgm:spPr/>
      <dgm:t>
        <a:bodyPr/>
        <a:lstStyle/>
        <a:p>
          <a:endParaRPr lang="en-US"/>
        </a:p>
      </dgm:t>
    </dgm:pt>
    <dgm:pt modelId="{BD2BF77E-E1A1-4F6C-8325-6708DA3AAD2D}" type="parTrans" cxnId="{C95A4E5E-529D-4ABE-BDB8-ADE114D42664}">
      <dgm:prSet/>
      <dgm:spPr/>
      <dgm:t>
        <a:bodyPr/>
        <a:lstStyle/>
        <a:p>
          <a:endParaRPr lang="en-US"/>
        </a:p>
      </dgm:t>
    </dgm:pt>
    <dgm:pt modelId="{1D56F49E-0F5C-43A4-954D-A3B337F93A52}" type="pres">
      <dgm:prSet presAssocID="{2F4E4C39-0D02-43D3-BC79-6BD1D161CC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822963-F235-406F-8354-62121E17C309}" type="pres">
      <dgm:prSet presAssocID="{AD984428-3EEA-486E-8164-B6337DDC5E3C}" presName="vertOne" presStyleCnt="0"/>
      <dgm:spPr/>
    </dgm:pt>
    <dgm:pt modelId="{13898DF1-BACE-44A5-9CE3-C7D85536F559}" type="pres">
      <dgm:prSet presAssocID="{AD984428-3EEA-486E-8164-B6337DDC5E3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DD5831-B12D-4664-AAC6-2D8AF2D6D304}" type="pres">
      <dgm:prSet presAssocID="{AD984428-3EEA-486E-8164-B6337DDC5E3C}" presName="parTransOne" presStyleCnt="0"/>
      <dgm:spPr/>
    </dgm:pt>
    <dgm:pt modelId="{00CFA325-4DAC-4519-A597-DEBA5E8592A2}" type="pres">
      <dgm:prSet presAssocID="{AD984428-3EEA-486E-8164-B6337DDC5E3C}" presName="horzOne" presStyleCnt="0"/>
      <dgm:spPr/>
    </dgm:pt>
    <dgm:pt modelId="{E648F3F1-6C67-4615-9F2C-53752DC8F01C}" type="pres">
      <dgm:prSet presAssocID="{81EFBFE3-5C76-4F2B-A2B2-938DB91D7AA1}" presName="vertTwo" presStyleCnt="0"/>
      <dgm:spPr/>
    </dgm:pt>
    <dgm:pt modelId="{6F56A994-4D96-4C1A-A678-9AE2136124CC}" type="pres">
      <dgm:prSet presAssocID="{81EFBFE3-5C76-4F2B-A2B2-938DB91D7AA1}" presName="txTwo" presStyleLbl="node2" presStyleIdx="0" presStyleCnt="2" custScaleX="112749" custLinFactNeighborX="25919" custLinFactNeighborY="-22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D236F-C23F-4110-9B2D-C9E601BAA43C}" type="pres">
      <dgm:prSet presAssocID="{81EFBFE3-5C76-4F2B-A2B2-938DB91D7AA1}" presName="parTransTwo" presStyleCnt="0"/>
      <dgm:spPr/>
    </dgm:pt>
    <dgm:pt modelId="{6B849730-A166-425F-BF58-ADACDB3F108E}" type="pres">
      <dgm:prSet presAssocID="{81EFBFE3-5C76-4F2B-A2B2-938DB91D7AA1}" presName="horzTwo" presStyleCnt="0"/>
      <dgm:spPr/>
    </dgm:pt>
    <dgm:pt modelId="{33FCC255-998E-4244-9113-9F5767B7F954}" type="pres">
      <dgm:prSet presAssocID="{F41B4663-1A0C-45FB-A8D9-0C9B1F85EC04}" presName="vertThree" presStyleCnt="0"/>
      <dgm:spPr/>
    </dgm:pt>
    <dgm:pt modelId="{75171881-1758-42C1-A43B-E8BE7AE247A2}" type="pres">
      <dgm:prSet presAssocID="{F41B4663-1A0C-45FB-A8D9-0C9B1F85EC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16208-2044-4BB0-A65D-99EC92CBA32F}" type="pres">
      <dgm:prSet presAssocID="{F41B4663-1A0C-45FB-A8D9-0C9B1F85EC04}" presName="horzThree" presStyleCnt="0"/>
      <dgm:spPr/>
    </dgm:pt>
    <dgm:pt modelId="{975025A3-7285-4439-94B1-5C3149503FD9}" type="pres">
      <dgm:prSet presAssocID="{CB8EBCD2-DF0B-4962-894B-852D41D56157}" presName="sibSpaceThree" presStyleCnt="0"/>
      <dgm:spPr/>
    </dgm:pt>
    <dgm:pt modelId="{E6DEA592-BAEB-477A-8502-68306F4A30FD}" type="pres">
      <dgm:prSet presAssocID="{33F05475-7BFE-4683-8E2C-52163613A421}" presName="vertThree" presStyleCnt="0"/>
      <dgm:spPr/>
    </dgm:pt>
    <dgm:pt modelId="{183B761D-238E-415E-8FF6-E51289B520F3}" type="pres">
      <dgm:prSet presAssocID="{33F05475-7BFE-4683-8E2C-52163613A42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C5CC5-27A3-4E5E-9C47-CA6FB99A2E9D}" type="pres">
      <dgm:prSet presAssocID="{33F05475-7BFE-4683-8E2C-52163613A421}" presName="horzThree" presStyleCnt="0"/>
      <dgm:spPr/>
    </dgm:pt>
    <dgm:pt modelId="{6257AD7A-F0BE-4950-8419-7BDF497F8282}" type="pres">
      <dgm:prSet presAssocID="{D8AC8C6D-1656-4825-815C-C454F6C8B595}" presName="sibSpaceTwo" presStyleCnt="0"/>
      <dgm:spPr/>
    </dgm:pt>
    <dgm:pt modelId="{CF0EA4EA-91FA-4E99-B6D6-2283728C67F9}" type="pres">
      <dgm:prSet presAssocID="{5F9E0858-288D-4EB9-BE75-219C7F98C31F}" presName="vertTwo" presStyleCnt="0"/>
      <dgm:spPr/>
    </dgm:pt>
    <dgm:pt modelId="{6DB03B16-A265-4C12-8104-8CF12B04A987}" type="pres">
      <dgm:prSet presAssocID="{5F9E0858-288D-4EB9-BE75-219C7F98C31F}" presName="txTwo" presStyleLbl="node2" presStyleIdx="1" presStyleCnt="2" custLinFactY="100000" custLinFactNeighborX="-15689" custLinFactNeighborY="107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408EC-205C-43C1-9364-5995FADC379A}" type="pres">
      <dgm:prSet presAssocID="{5F9E0858-288D-4EB9-BE75-219C7F98C31F}" presName="horzTwo" presStyleCnt="0"/>
      <dgm:spPr/>
    </dgm:pt>
  </dgm:ptLst>
  <dgm:cxnLst>
    <dgm:cxn modelId="{E439C3BE-60A7-428B-B2EB-C6F981F61043}" srcId="{81EFBFE3-5C76-4F2B-A2B2-938DB91D7AA1}" destId="{F41B4663-1A0C-45FB-A8D9-0C9B1F85EC04}" srcOrd="0" destOrd="0" parTransId="{92993413-3B52-4901-8E63-643228C22A3C}" sibTransId="{CB8EBCD2-DF0B-4962-894B-852D41D56157}"/>
    <dgm:cxn modelId="{2F7B3400-123D-4463-835D-3D1F1081B2DB}" type="presOf" srcId="{5F9E0858-288D-4EB9-BE75-219C7F98C31F}" destId="{6DB03B16-A265-4C12-8104-8CF12B04A987}" srcOrd="0" destOrd="0" presId="urn:microsoft.com/office/officeart/2005/8/layout/hierarchy4"/>
    <dgm:cxn modelId="{4496DE39-3B18-498B-B085-5B5751E156EF}" type="presOf" srcId="{AD984428-3EEA-486E-8164-B6337DDC5E3C}" destId="{13898DF1-BACE-44A5-9CE3-C7D85536F559}" srcOrd="0" destOrd="0" presId="urn:microsoft.com/office/officeart/2005/8/layout/hierarchy4"/>
    <dgm:cxn modelId="{63E5C7A5-8B9B-4BF1-9121-BA130319D52F}" type="presOf" srcId="{81EFBFE3-5C76-4F2B-A2B2-938DB91D7AA1}" destId="{6F56A994-4D96-4C1A-A678-9AE2136124CC}" srcOrd="0" destOrd="0" presId="urn:microsoft.com/office/officeart/2005/8/layout/hierarchy4"/>
    <dgm:cxn modelId="{C95A4E5E-529D-4ABE-BDB8-ADE114D42664}" srcId="{AD984428-3EEA-486E-8164-B6337DDC5E3C}" destId="{81EFBFE3-5C76-4F2B-A2B2-938DB91D7AA1}" srcOrd="0" destOrd="0" parTransId="{BD2BF77E-E1A1-4F6C-8325-6708DA3AAD2D}" sibTransId="{D8AC8C6D-1656-4825-815C-C454F6C8B595}"/>
    <dgm:cxn modelId="{4F80BCB0-DFD8-4E76-AA6A-2C85271BD5D5}" type="presOf" srcId="{F41B4663-1A0C-45FB-A8D9-0C9B1F85EC04}" destId="{75171881-1758-42C1-A43B-E8BE7AE247A2}" srcOrd="0" destOrd="0" presId="urn:microsoft.com/office/officeart/2005/8/layout/hierarchy4"/>
    <dgm:cxn modelId="{CE35CCEE-6A6E-47E7-8713-F427102CFA5C}" srcId="{AD984428-3EEA-486E-8164-B6337DDC5E3C}" destId="{5F9E0858-288D-4EB9-BE75-219C7F98C31F}" srcOrd="1" destOrd="0" parTransId="{83FFDA06-06D9-4E9F-B23E-F68960B2FB74}" sibTransId="{453ECC22-6FA1-4E22-9B45-515DC10EC05A}"/>
    <dgm:cxn modelId="{60EDE839-E0FC-4D58-BC29-8A53348D7C5D}" srcId="{81EFBFE3-5C76-4F2B-A2B2-938DB91D7AA1}" destId="{33F05475-7BFE-4683-8E2C-52163613A421}" srcOrd="1" destOrd="0" parTransId="{CB08A544-5E67-4FB6-A2E8-053D8FB0E931}" sibTransId="{F7DFDB6F-086A-4B1C-9FB5-3088B7823471}"/>
    <dgm:cxn modelId="{3D2D6D58-EFE1-42B9-9529-400D13E6E7E4}" type="presOf" srcId="{2F4E4C39-0D02-43D3-BC79-6BD1D161CC85}" destId="{1D56F49E-0F5C-43A4-954D-A3B337F93A52}" srcOrd="0" destOrd="0" presId="urn:microsoft.com/office/officeart/2005/8/layout/hierarchy4"/>
    <dgm:cxn modelId="{7B04B016-A2E5-459D-876C-86BAD5557922}" type="presOf" srcId="{33F05475-7BFE-4683-8E2C-52163613A421}" destId="{183B761D-238E-415E-8FF6-E51289B520F3}" srcOrd="0" destOrd="0" presId="urn:microsoft.com/office/officeart/2005/8/layout/hierarchy4"/>
    <dgm:cxn modelId="{CCAE6492-B805-4D7B-8DB3-BE3D9C7AF0AC}" srcId="{2F4E4C39-0D02-43D3-BC79-6BD1D161CC85}" destId="{AD984428-3EEA-486E-8164-B6337DDC5E3C}" srcOrd="0" destOrd="0" parTransId="{EB154A26-D02A-48C6-B64F-1404C9D4999A}" sibTransId="{EC616EDE-4497-45A9-8B54-075E0D8A3E25}"/>
    <dgm:cxn modelId="{FBA24FDF-D312-477B-8416-84B50C73E71D}" type="presParOf" srcId="{1D56F49E-0F5C-43A4-954D-A3B337F93A52}" destId="{0C822963-F235-406F-8354-62121E17C309}" srcOrd="0" destOrd="0" presId="urn:microsoft.com/office/officeart/2005/8/layout/hierarchy4"/>
    <dgm:cxn modelId="{EADF5C22-11AC-4182-9FC9-CFC3D70CBA1A}" type="presParOf" srcId="{0C822963-F235-406F-8354-62121E17C309}" destId="{13898DF1-BACE-44A5-9CE3-C7D85536F559}" srcOrd="0" destOrd="0" presId="urn:microsoft.com/office/officeart/2005/8/layout/hierarchy4"/>
    <dgm:cxn modelId="{2E3F698C-24D3-4662-91B9-C5C1799027B4}" type="presParOf" srcId="{0C822963-F235-406F-8354-62121E17C309}" destId="{4FDD5831-B12D-4664-AAC6-2D8AF2D6D304}" srcOrd="1" destOrd="0" presId="urn:microsoft.com/office/officeart/2005/8/layout/hierarchy4"/>
    <dgm:cxn modelId="{83F32C5B-F931-4D48-AE94-F8A0FDA22131}" type="presParOf" srcId="{0C822963-F235-406F-8354-62121E17C309}" destId="{00CFA325-4DAC-4519-A597-DEBA5E8592A2}" srcOrd="2" destOrd="0" presId="urn:microsoft.com/office/officeart/2005/8/layout/hierarchy4"/>
    <dgm:cxn modelId="{E344DC77-6028-4A4D-91D0-986E5716A1B3}" type="presParOf" srcId="{00CFA325-4DAC-4519-A597-DEBA5E8592A2}" destId="{E648F3F1-6C67-4615-9F2C-53752DC8F01C}" srcOrd="0" destOrd="0" presId="urn:microsoft.com/office/officeart/2005/8/layout/hierarchy4"/>
    <dgm:cxn modelId="{C1620C86-723E-4090-86DE-4C505B44C8D0}" type="presParOf" srcId="{E648F3F1-6C67-4615-9F2C-53752DC8F01C}" destId="{6F56A994-4D96-4C1A-A678-9AE2136124CC}" srcOrd="0" destOrd="0" presId="urn:microsoft.com/office/officeart/2005/8/layout/hierarchy4"/>
    <dgm:cxn modelId="{F3E0FFE0-C45E-466B-8014-F0A4BEF1C0B5}" type="presParOf" srcId="{E648F3F1-6C67-4615-9F2C-53752DC8F01C}" destId="{B99D236F-C23F-4110-9B2D-C9E601BAA43C}" srcOrd="1" destOrd="0" presId="urn:microsoft.com/office/officeart/2005/8/layout/hierarchy4"/>
    <dgm:cxn modelId="{8C6C531A-3B69-43B4-8DC7-02ECDCDFA40A}" type="presParOf" srcId="{E648F3F1-6C67-4615-9F2C-53752DC8F01C}" destId="{6B849730-A166-425F-BF58-ADACDB3F108E}" srcOrd="2" destOrd="0" presId="urn:microsoft.com/office/officeart/2005/8/layout/hierarchy4"/>
    <dgm:cxn modelId="{6B0ADF6B-A58F-48D8-8CE1-A31A86E7E151}" type="presParOf" srcId="{6B849730-A166-425F-BF58-ADACDB3F108E}" destId="{33FCC255-998E-4244-9113-9F5767B7F954}" srcOrd="0" destOrd="0" presId="urn:microsoft.com/office/officeart/2005/8/layout/hierarchy4"/>
    <dgm:cxn modelId="{578F692D-CCAF-40BA-BD7D-CFB994713827}" type="presParOf" srcId="{33FCC255-998E-4244-9113-9F5767B7F954}" destId="{75171881-1758-42C1-A43B-E8BE7AE247A2}" srcOrd="0" destOrd="0" presId="urn:microsoft.com/office/officeart/2005/8/layout/hierarchy4"/>
    <dgm:cxn modelId="{72251735-E0E1-4B08-9DE3-4F20E5A575B6}" type="presParOf" srcId="{33FCC255-998E-4244-9113-9F5767B7F954}" destId="{37116208-2044-4BB0-A65D-99EC92CBA32F}" srcOrd="1" destOrd="0" presId="urn:microsoft.com/office/officeart/2005/8/layout/hierarchy4"/>
    <dgm:cxn modelId="{65B72F72-EA80-440F-9FF5-28C5B48F6944}" type="presParOf" srcId="{6B849730-A166-425F-BF58-ADACDB3F108E}" destId="{975025A3-7285-4439-94B1-5C3149503FD9}" srcOrd="1" destOrd="0" presId="urn:microsoft.com/office/officeart/2005/8/layout/hierarchy4"/>
    <dgm:cxn modelId="{2B02D678-50FA-4D97-AC51-C11BF694EC8D}" type="presParOf" srcId="{6B849730-A166-425F-BF58-ADACDB3F108E}" destId="{E6DEA592-BAEB-477A-8502-68306F4A30FD}" srcOrd="2" destOrd="0" presId="urn:microsoft.com/office/officeart/2005/8/layout/hierarchy4"/>
    <dgm:cxn modelId="{1CF48686-CF40-435A-9D94-7B2217FF9E08}" type="presParOf" srcId="{E6DEA592-BAEB-477A-8502-68306F4A30FD}" destId="{183B761D-238E-415E-8FF6-E51289B520F3}" srcOrd="0" destOrd="0" presId="urn:microsoft.com/office/officeart/2005/8/layout/hierarchy4"/>
    <dgm:cxn modelId="{935CB77D-AC1D-45F8-999C-B8849FB643A5}" type="presParOf" srcId="{E6DEA592-BAEB-477A-8502-68306F4A30FD}" destId="{33CC5CC5-27A3-4E5E-9C47-CA6FB99A2E9D}" srcOrd="1" destOrd="0" presId="urn:microsoft.com/office/officeart/2005/8/layout/hierarchy4"/>
    <dgm:cxn modelId="{9FA5B2C6-52D6-409F-A0B9-D8C84FE125F5}" type="presParOf" srcId="{00CFA325-4DAC-4519-A597-DEBA5E8592A2}" destId="{6257AD7A-F0BE-4950-8419-7BDF497F8282}" srcOrd="1" destOrd="0" presId="urn:microsoft.com/office/officeart/2005/8/layout/hierarchy4"/>
    <dgm:cxn modelId="{C4D98DFE-3878-44BC-9265-7B8D230793E1}" type="presParOf" srcId="{00CFA325-4DAC-4519-A597-DEBA5E8592A2}" destId="{CF0EA4EA-91FA-4E99-B6D6-2283728C67F9}" srcOrd="2" destOrd="0" presId="urn:microsoft.com/office/officeart/2005/8/layout/hierarchy4"/>
    <dgm:cxn modelId="{F34ABF13-CE18-47F6-B13C-023DD6E2AB0D}" type="presParOf" srcId="{CF0EA4EA-91FA-4E99-B6D6-2283728C67F9}" destId="{6DB03B16-A265-4C12-8104-8CF12B04A987}" srcOrd="0" destOrd="0" presId="urn:microsoft.com/office/officeart/2005/8/layout/hierarchy4"/>
    <dgm:cxn modelId="{DF7B3906-633D-447B-B4B6-36AA6CADA5D1}" type="presParOf" srcId="{CF0EA4EA-91FA-4E99-B6D6-2283728C67F9}" destId="{1F5408EC-205C-43C1-9364-5995FADC37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4E4C39-0D02-43D3-BC79-6BD1D161CC8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0A549-D464-4D92-B696-0DFE5013B3D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Gentium Basic"/>
            </a:rPr>
            <a:t>Analysis:</a:t>
          </a:r>
        </a:p>
      </dgm:t>
    </dgm:pt>
    <dgm:pt modelId="{B828F308-2413-4FE3-92AD-6CCFD4622EA6}" type="parTrans" cxnId="{52CEEBFC-FBE4-4E93-A349-54CF741113B7}">
      <dgm:prSet/>
      <dgm:spPr/>
      <dgm:t>
        <a:bodyPr/>
        <a:lstStyle/>
        <a:p>
          <a:endParaRPr lang="en-US"/>
        </a:p>
      </dgm:t>
    </dgm:pt>
    <dgm:pt modelId="{ECEB7EFA-1A67-4869-95C8-8F1B40A7CED6}" type="sibTrans" cxnId="{52CEEBFC-FBE4-4E93-A349-54CF741113B7}">
      <dgm:prSet/>
      <dgm:spPr/>
      <dgm:t>
        <a:bodyPr/>
        <a:lstStyle/>
        <a:p>
          <a:endParaRPr lang="en-US"/>
        </a:p>
      </dgm:t>
    </dgm:pt>
    <dgm:pt modelId="{203718F6-F3D7-4D18-9B28-138D4F8619F5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Gentium Basic"/>
            </a:rPr>
            <a:t>Calls by Year, </a:t>
          </a:r>
          <a:r>
            <a:rPr lang="en-US" sz="2000" dirty="0" smtClean="0">
              <a:solidFill>
                <a:schemeClr val="tx1"/>
              </a:solidFill>
              <a:latin typeface="Gentium Basic"/>
            </a:rPr>
            <a:t>by Supervisor District</a:t>
          </a:r>
        </a:p>
      </dgm:t>
    </dgm:pt>
    <dgm:pt modelId="{079C482B-FECD-41BE-9257-9180F718D5BF}" type="parTrans" cxnId="{362F4E55-CD2A-45CC-87DC-2DFD5417208D}">
      <dgm:prSet/>
      <dgm:spPr/>
      <dgm:t>
        <a:bodyPr/>
        <a:lstStyle/>
        <a:p>
          <a:endParaRPr lang="en-US"/>
        </a:p>
      </dgm:t>
    </dgm:pt>
    <dgm:pt modelId="{472970C6-E807-4FEE-816B-00CA9CBE1204}" type="sibTrans" cxnId="{362F4E55-CD2A-45CC-87DC-2DFD5417208D}">
      <dgm:prSet/>
      <dgm:spPr/>
      <dgm:t>
        <a:bodyPr/>
        <a:lstStyle/>
        <a:p>
          <a:endParaRPr lang="en-US"/>
        </a:p>
      </dgm:t>
    </dgm:pt>
    <dgm:pt modelId="{F6AB5EEB-1A6D-4ED5-8CC5-911EC6F412BB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Gentium Basic"/>
            </a:rPr>
            <a:t>Working Fires by Year, to include Fatalities</a:t>
          </a:r>
        </a:p>
      </dgm:t>
    </dgm:pt>
    <dgm:pt modelId="{A6B62554-9990-4E16-8EC5-B5BDFBC9FD9D}" type="parTrans" cxnId="{F4AB2500-DB10-4979-8135-EBCFAF6F7F9B}">
      <dgm:prSet/>
      <dgm:spPr/>
      <dgm:t>
        <a:bodyPr/>
        <a:lstStyle/>
        <a:p>
          <a:endParaRPr lang="en-US"/>
        </a:p>
      </dgm:t>
    </dgm:pt>
    <dgm:pt modelId="{41F42073-0718-466B-AFA6-2C13D3D07B8E}" type="sibTrans" cxnId="{F4AB2500-DB10-4979-8135-EBCFAF6F7F9B}">
      <dgm:prSet/>
      <dgm:spPr/>
      <dgm:t>
        <a:bodyPr/>
        <a:lstStyle/>
        <a:p>
          <a:endParaRPr lang="en-US"/>
        </a:p>
      </dgm:t>
    </dgm:pt>
    <dgm:pt modelId="{649DFFCA-3082-43EF-85CF-2C5C3E8D96F8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100" b="0" dirty="0" smtClean="0">
            <a:solidFill>
              <a:schemeClr val="tx1"/>
            </a:solidFill>
            <a:latin typeface="Gentium Basic"/>
          </a:endParaRPr>
        </a:p>
        <a:p>
          <a:r>
            <a:rPr lang="en-US" sz="2000" b="0" dirty="0" smtClean="0">
              <a:solidFill>
                <a:schemeClr val="tx1"/>
              </a:solidFill>
              <a:latin typeface="Gentium Basic"/>
            </a:rPr>
            <a:t>Working Fires by Year, by </a:t>
          </a:r>
          <a:r>
            <a:rPr lang="en-US" sz="2000" dirty="0" smtClean="0">
              <a:solidFill>
                <a:schemeClr val="tx1"/>
              </a:solidFill>
              <a:latin typeface="Gentium Basic"/>
            </a:rPr>
            <a:t>Supervisor District</a:t>
          </a:r>
        </a:p>
        <a:p>
          <a:endParaRPr lang="en-US" sz="2100" dirty="0" smtClean="0">
            <a:solidFill>
              <a:schemeClr val="tx1"/>
            </a:solidFill>
            <a:latin typeface="Gentium Basic"/>
          </a:endParaRPr>
        </a:p>
      </dgm:t>
    </dgm:pt>
    <dgm:pt modelId="{50BDB942-9886-44CC-9B6B-8B402FC2A325}" type="parTrans" cxnId="{8DF063B5-6612-4F82-8500-60F02BFA275A}">
      <dgm:prSet/>
      <dgm:spPr/>
      <dgm:t>
        <a:bodyPr/>
        <a:lstStyle/>
        <a:p>
          <a:endParaRPr lang="en-US"/>
        </a:p>
      </dgm:t>
    </dgm:pt>
    <dgm:pt modelId="{537BBED9-B87F-4AA1-B0FF-4A68D02C1A96}" type="sibTrans" cxnId="{8DF063B5-6612-4F82-8500-60F02BFA275A}">
      <dgm:prSet/>
      <dgm:spPr/>
      <dgm:t>
        <a:bodyPr/>
        <a:lstStyle/>
        <a:p>
          <a:endParaRPr lang="en-US"/>
        </a:p>
      </dgm:t>
    </dgm:pt>
    <dgm:pt modelId="{8AC76E11-2331-45DE-80AF-95F56B77F90B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Gentium Basic"/>
            </a:rPr>
            <a:t>Working Fires by Year, Mission Neighborhood</a:t>
          </a:r>
          <a:endParaRPr lang="en-US" sz="2000" dirty="0">
            <a:solidFill>
              <a:schemeClr val="tx1"/>
            </a:solidFill>
            <a:latin typeface="Gentium Basic"/>
          </a:endParaRPr>
        </a:p>
      </dgm:t>
    </dgm:pt>
    <dgm:pt modelId="{55D135C9-E029-4C9C-BEFA-632309F00070}" type="parTrans" cxnId="{97F99DAB-F06F-4024-ACC8-305B189EFBF1}">
      <dgm:prSet/>
      <dgm:spPr/>
      <dgm:t>
        <a:bodyPr/>
        <a:lstStyle/>
        <a:p>
          <a:endParaRPr lang="en-US"/>
        </a:p>
      </dgm:t>
    </dgm:pt>
    <dgm:pt modelId="{85AA5135-1D26-4944-A7BC-CE70C95A94CD}" type="sibTrans" cxnId="{97F99DAB-F06F-4024-ACC8-305B189EFBF1}">
      <dgm:prSet/>
      <dgm:spPr/>
      <dgm:t>
        <a:bodyPr/>
        <a:lstStyle/>
        <a:p>
          <a:endParaRPr lang="en-US"/>
        </a:p>
      </dgm:t>
    </dgm:pt>
    <dgm:pt modelId="{1D56F49E-0F5C-43A4-954D-A3B337F93A52}" type="pres">
      <dgm:prSet presAssocID="{2F4E4C39-0D02-43D3-BC79-6BD1D161CC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4F3B98-7D9B-4110-A569-38CECA852665}" type="pres">
      <dgm:prSet presAssocID="{50F0A549-D464-4D92-B696-0DFE5013B3DF}" presName="vertOne" presStyleCnt="0"/>
      <dgm:spPr/>
    </dgm:pt>
    <dgm:pt modelId="{B29B2F55-F197-4F9C-A9EB-5A57714CEE44}" type="pres">
      <dgm:prSet presAssocID="{50F0A549-D464-4D92-B696-0DFE5013B3D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A85857-CEDD-4218-97C5-AA069F6F8BA4}" type="pres">
      <dgm:prSet presAssocID="{50F0A549-D464-4D92-B696-0DFE5013B3DF}" presName="parTransOne" presStyleCnt="0"/>
      <dgm:spPr/>
    </dgm:pt>
    <dgm:pt modelId="{187FDF61-132D-46EB-B91D-AA2B8372C56D}" type="pres">
      <dgm:prSet presAssocID="{50F0A549-D464-4D92-B696-0DFE5013B3DF}" presName="horzOne" presStyleCnt="0"/>
      <dgm:spPr/>
    </dgm:pt>
    <dgm:pt modelId="{8C25B91B-C6D0-4B82-9C8B-D459579091C1}" type="pres">
      <dgm:prSet presAssocID="{203718F6-F3D7-4D18-9B28-138D4F8619F5}" presName="vertTwo" presStyleCnt="0"/>
      <dgm:spPr/>
    </dgm:pt>
    <dgm:pt modelId="{15A0947E-DCBC-46A7-8D2A-B504849873E8}" type="pres">
      <dgm:prSet presAssocID="{203718F6-F3D7-4D18-9B28-138D4F8619F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F42E32-7EF9-4E05-9C2C-E2E3A8A057F5}" type="pres">
      <dgm:prSet presAssocID="{203718F6-F3D7-4D18-9B28-138D4F8619F5}" presName="horzTwo" presStyleCnt="0"/>
      <dgm:spPr/>
    </dgm:pt>
    <dgm:pt modelId="{018ECAB2-3A11-4CDB-9C04-63231B81FFA6}" type="pres">
      <dgm:prSet presAssocID="{472970C6-E807-4FEE-816B-00CA9CBE1204}" presName="sibSpaceTwo" presStyleCnt="0"/>
      <dgm:spPr/>
    </dgm:pt>
    <dgm:pt modelId="{9CBD1B64-E5F5-464E-B043-84101C58C961}" type="pres">
      <dgm:prSet presAssocID="{F6AB5EEB-1A6D-4ED5-8CC5-911EC6F412BB}" presName="vertTwo" presStyleCnt="0"/>
      <dgm:spPr/>
    </dgm:pt>
    <dgm:pt modelId="{11D16226-8125-400A-946B-15469ACDE246}" type="pres">
      <dgm:prSet presAssocID="{F6AB5EEB-1A6D-4ED5-8CC5-911EC6F412B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3BCFB4-3424-4D04-A83D-0F873CDF81D3}" type="pres">
      <dgm:prSet presAssocID="{F6AB5EEB-1A6D-4ED5-8CC5-911EC6F412BB}" presName="horzTwo" presStyleCnt="0"/>
      <dgm:spPr/>
    </dgm:pt>
    <dgm:pt modelId="{1926E866-C429-4842-B062-CD55919BA1C4}" type="pres">
      <dgm:prSet presAssocID="{41F42073-0718-466B-AFA6-2C13D3D07B8E}" presName="sibSpaceTwo" presStyleCnt="0"/>
      <dgm:spPr/>
    </dgm:pt>
    <dgm:pt modelId="{6FA34B38-228E-4B5B-95DF-1814D7ABAE33}" type="pres">
      <dgm:prSet presAssocID="{649DFFCA-3082-43EF-85CF-2C5C3E8D96F8}" presName="vertTwo" presStyleCnt="0"/>
      <dgm:spPr/>
    </dgm:pt>
    <dgm:pt modelId="{DC357C19-C1FE-4B33-927A-EDFA8212F94E}" type="pres">
      <dgm:prSet presAssocID="{649DFFCA-3082-43EF-85CF-2C5C3E8D96F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961A66-5C56-45EE-86E2-DE476791389A}" type="pres">
      <dgm:prSet presAssocID="{649DFFCA-3082-43EF-85CF-2C5C3E8D96F8}" presName="horzTwo" presStyleCnt="0"/>
      <dgm:spPr/>
    </dgm:pt>
    <dgm:pt modelId="{D9B6C6F6-807A-499A-9CA7-DB9A3424F4ED}" type="pres">
      <dgm:prSet presAssocID="{537BBED9-B87F-4AA1-B0FF-4A68D02C1A96}" presName="sibSpaceTwo" presStyleCnt="0"/>
      <dgm:spPr/>
    </dgm:pt>
    <dgm:pt modelId="{A3EF7D67-87D6-4EC4-954F-56FF1ADDE1DC}" type="pres">
      <dgm:prSet presAssocID="{8AC76E11-2331-45DE-80AF-95F56B77F90B}" presName="vertTwo" presStyleCnt="0"/>
      <dgm:spPr/>
    </dgm:pt>
    <dgm:pt modelId="{A29B0A62-BF2D-46BE-842D-2F76110991F2}" type="pres">
      <dgm:prSet presAssocID="{8AC76E11-2331-45DE-80AF-95F56B77F90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216E04-2FCB-4EDF-ABAF-5F005AED4DA0}" type="pres">
      <dgm:prSet presAssocID="{8AC76E11-2331-45DE-80AF-95F56B77F90B}" presName="horzTwo" presStyleCnt="0"/>
      <dgm:spPr/>
    </dgm:pt>
  </dgm:ptLst>
  <dgm:cxnLst>
    <dgm:cxn modelId="{73996D1F-418D-476F-B3F6-4E12638FBFB0}" type="presOf" srcId="{2F4E4C39-0D02-43D3-BC79-6BD1D161CC85}" destId="{1D56F49E-0F5C-43A4-954D-A3B337F93A52}" srcOrd="0" destOrd="0" presId="urn:microsoft.com/office/officeart/2005/8/layout/hierarchy4"/>
    <dgm:cxn modelId="{C05FEE97-0975-4BEE-B34F-CCB2309C6E5A}" type="presOf" srcId="{50F0A549-D464-4D92-B696-0DFE5013B3DF}" destId="{B29B2F55-F197-4F9C-A9EB-5A57714CEE44}" srcOrd="0" destOrd="0" presId="urn:microsoft.com/office/officeart/2005/8/layout/hierarchy4"/>
    <dgm:cxn modelId="{2104BD5D-22A8-49BB-9352-A7D5225F8FED}" type="presOf" srcId="{203718F6-F3D7-4D18-9B28-138D4F8619F5}" destId="{15A0947E-DCBC-46A7-8D2A-B504849873E8}" srcOrd="0" destOrd="0" presId="urn:microsoft.com/office/officeart/2005/8/layout/hierarchy4"/>
    <dgm:cxn modelId="{362F4E55-CD2A-45CC-87DC-2DFD5417208D}" srcId="{50F0A549-D464-4D92-B696-0DFE5013B3DF}" destId="{203718F6-F3D7-4D18-9B28-138D4F8619F5}" srcOrd="0" destOrd="0" parTransId="{079C482B-FECD-41BE-9257-9180F718D5BF}" sibTransId="{472970C6-E807-4FEE-816B-00CA9CBE1204}"/>
    <dgm:cxn modelId="{8DF063B5-6612-4F82-8500-60F02BFA275A}" srcId="{50F0A549-D464-4D92-B696-0DFE5013B3DF}" destId="{649DFFCA-3082-43EF-85CF-2C5C3E8D96F8}" srcOrd="2" destOrd="0" parTransId="{50BDB942-9886-44CC-9B6B-8B402FC2A325}" sibTransId="{537BBED9-B87F-4AA1-B0FF-4A68D02C1A96}"/>
    <dgm:cxn modelId="{97F99DAB-F06F-4024-ACC8-305B189EFBF1}" srcId="{50F0A549-D464-4D92-B696-0DFE5013B3DF}" destId="{8AC76E11-2331-45DE-80AF-95F56B77F90B}" srcOrd="3" destOrd="0" parTransId="{55D135C9-E029-4C9C-BEFA-632309F00070}" sibTransId="{85AA5135-1D26-4944-A7BC-CE70C95A94CD}"/>
    <dgm:cxn modelId="{F4AB2500-DB10-4979-8135-EBCFAF6F7F9B}" srcId="{50F0A549-D464-4D92-B696-0DFE5013B3DF}" destId="{F6AB5EEB-1A6D-4ED5-8CC5-911EC6F412BB}" srcOrd="1" destOrd="0" parTransId="{A6B62554-9990-4E16-8EC5-B5BDFBC9FD9D}" sibTransId="{41F42073-0718-466B-AFA6-2C13D3D07B8E}"/>
    <dgm:cxn modelId="{52CEEBFC-FBE4-4E93-A349-54CF741113B7}" srcId="{2F4E4C39-0D02-43D3-BC79-6BD1D161CC85}" destId="{50F0A549-D464-4D92-B696-0DFE5013B3DF}" srcOrd="0" destOrd="0" parTransId="{B828F308-2413-4FE3-92AD-6CCFD4622EA6}" sibTransId="{ECEB7EFA-1A67-4869-95C8-8F1B40A7CED6}"/>
    <dgm:cxn modelId="{5522EB40-4481-47DC-BF23-FF914D0D1F0E}" type="presOf" srcId="{8AC76E11-2331-45DE-80AF-95F56B77F90B}" destId="{A29B0A62-BF2D-46BE-842D-2F76110991F2}" srcOrd="0" destOrd="0" presId="urn:microsoft.com/office/officeart/2005/8/layout/hierarchy4"/>
    <dgm:cxn modelId="{C183900F-C385-4F59-872A-FDDC31DB94AD}" type="presOf" srcId="{649DFFCA-3082-43EF-85CF-2C5C3E8D96F8}" destId="{DC357C19-C1FE-4B33-927A-EDFA8212F94E}" srcOrd="0" destOrd="0" presId="urn:microsoft.com/office/officeart/2005/8/layout/hierarchy4"/>
    <dgm:cxn modelId="{DE6103BC-09C8-44FD-BC5C-1438DE8139C4}" type="presOf" srcId="{F6AB5EEB-1A6D-4ED5-8CC5-911EC6F412BB}" destId="{11D16226-8125-400A-946B-15469ACDE246}" srcOrd="0" destOrd="0" presId="urn:microsoft.com/office/officeart/2005/8/layout/hierarchy4"/>
    <dgm:cxn modelId="{BBDE7532-84F4-44FC-8686-55870294E71D}" type="presParOf" srcId="{1D56F49E-0F5C-43A4-954D-A3B337F93A52}" destId="{2E4F3B98-7D9B-4110-A569-38CECA852665}" srcOrd="0" destOrd="0" presId="urn:microsoft.com/office/officeart/2005/8/layout/hierarchy4"/>
    <dgm:cxn modelId="{8121148A-737E-4566-A306-FA732B93A382}" type="presParOf" srcId="{2E4F3B98-7D9B-4110-A569-38CECA852665}" destId="{B29B2F55-F197-4F9C-A9EB-5A57714CEE44}" srcOrd="0" destOrd="0" presId="urn:microsoft.com/office/officeart/2005/8/layout/hierarchy4"/>
    <dgm:cxn modelId="{C29E0F82-425D-4410-B332-9A3B9B53171A}" type="presParOf" srcId="{2E4F3B98-7D9B-4110-A569-38CECA852665}" destId="{39A85857-CEDD-4218-97C5-AA069F6F8BA4}" srcOrd="1" destOrd="0" presId="urn:microsoft.com/office/officeart/2005/8/layout/hierarchy4"/>
    <dgm:cxn modelId="{6CD2E883-B236-4A65-B9DC-A2E659198F16}" type="presParOf" srcId="{2E4F3B98-7D9B-4110-A569-38CECA852665}" destId="{187FDF61-132D-46EB-B91D-AA2B8372C56D}" srcOrd="2" destOrd="0" presId="urn:microsoft.com/office/officeart/2005/8/layout/hierarchy4"/>
    <dgm:cxn modelId="{FE4ACD7B-3E15-4967-8C68-CC976EC624B7}" type="presParOf" srcId="{187FDF61-132D-46EB-B91D-AA2B8372C56D}" destId="{8C25B91B-C6D0-4B82-9C8B-D459579091C1}" srcOrd="0" destOrd="0" presId="urn:microsoft.com/office/officeart/2005/8/layout/hierarchy4"/>
    <dgm:cxn modelId="{47667127-5142-4995-A19A-7B196BF041EA}" type="presParOf" srcId="{8C25B91B-C6D0-4B82-9C8B-D459579091C1}" destId="{15A0947E-DCBC-46A7-8D2A-B504849873E8}" srcOrd="0" destOrd="0" presId="urn:microsoft.com/office/officeart/2005/8/layout/hierarchy4"/>
    <dgm:cxn modelId="{70A5CA77-AFD5-4055-93D4-1192D603F5AC}" type="presParOf" srcId="{8C25B91B-C6D0-4B82-9C8B-D459579091C1}" destId="{16F42E32-7EF9-4E05-9C2C-E2E3A8A057F5}" srcOrd="1" destOrd="0" presId="urn:microsoft.com/office/officeart/2005/8/layout/hierarchy4"/>
    <dgm:cxn modelId="{C7D82DC1-2172-433A-A3EB-03098D78432B}" type="presParOf" srcId="{187FDF61-132D-46EB-B91D-AA2B8372C56D}" destId="{018ECAB2-3A11-4CDB-9C04-63231B81FFA6}" srcOrd="1" destOrd="0" presId="urn:microsoft.com/office/officeart/2005/8/layout/hierarchy4"/>
    <dgm:cxn modelId="{26B31881-ADCD-40E8-9C19-2BA94D197769}" type="presParOf" srcId="{187FDF61-132D-46EB-B91D-AA2B8372C56D}" destId="{9CBD1B64-E5F5-464E-B043-84101C58C961}" srcOrd="2" destOrd="0" presId="urn:microsoft.com/office/officeart/2005/8/layout/hierarchy4"/>
    <dgm:cxn modelId="{86F35F0D-6C2C-4FDA-B4F1-315ED36696BE}" type="presParOf" srcId="{9CBD1B64-E5F5-464E-B043-84101C58C961}" destId="{11D16226-8125-400A-946B-15469ACDE246}" srcOrd="0" destOrd="0" presId="urn:microsoft.com/office/officeart/2005/8/layout/hierarchy4"/>
    <dgm:cxn modelId="{5858D1B9-55E1-4B1E-B527-66359D54492E}" type="presParOf" srcId="{9CBD1B64-E5F5-464E-B043-84101C58C961}" destId="{DA3BCFB4-3424-4D04-A83D-0F873CDF81D3}" srcOrd="1" destOrd="0" presId="urn:microsoft.com/office/officeart/2005/8/layout/hierarchy4"/>
    <dgm:cxn modelId="{27A12080-34D5-44D4-A141-6A217ACD1AF1}" type="presParOf" srcId="{187FDF61-132D-46EB-B91D-AA2B8372C56D}" destId="{1926E866-C429-4842-B062-CD55919BA1C4}" srcOrd="3" destOrd="0" presId="urn:microsoft.com/office/officeart/2005/8/layout/hierarchy4"/>
    <dgm:cxn modelId="{6D5EA3B7-68C4-4DFC-B6B5-CF5F431ED4C4}" type="presParOf" srcId="{187FDF61-132D-46EB-B91D-AA2B8372C56D}" destId="{6FA34B38-228E-4B5B-95DF-1814D7ABAE33}" srcOrd="4" destOrd="0" presId="urn:microsoft.com/office/officeart/2005/8/layout/hierarchy4"/>
    <dgm:cxn modelId="{D4F864D2-56CD-4CB5-AC36-3F0E19D59804}" type="presParOf" srcId="{6FA34B38-228E-4B5B-95DF-1814D7ABAE33}" destId="{DC357C19-C1FE-4B33-927A-EDFA8212F94E}" srcOrd="0" destOrd="0" presId="urn:microsoft.com/office/officeart/2005/8/layout/hierarchy4"/>
    <dgm:cxn modelId="{252F8BBE-31E4-4B77-94F0-A9F97B7D7EF9}" type="presParOf" srcId="{6FA34B38-228E-4B5B-95DF-1814D7ABAE33}" destId="{81961A66-5C56-45EE-86E2-DE476791389A}" srcOrd="1" destOrd="0" presId="urn:microsoft.com/office/officeart/2005/8/layout/hierarchy4"/>
    <dgm:cxn modelId="{F1C56F4C-A0A8-44CD-AF1A-AA0F3ABA758D}" type="presParOf" srcId="{187FDF61-132D-46EB-B91D-AA2B8372C56D}" destId="{D9B6C6F6-807A-499A-9CA7-DB9A3424F4ED}" srcOrd="5" destOrd="0" presId="urn:microsoft.com/office/officeart/2005/8/layout/hierarchy4"/>
    <dgm:cxn modelId="{89D637B9-3E98-4F06-A9FF-03D70CA3BE0F}" type="presParOf" srcId="{187FDF61-132D-46EB-B91D-AA2B8372C56D}" destId="{A3EF7D67-87D6-4EC4-954F-56FF1ADDE1DC}" srcOrd="6" destOrd="0" presId="urn:microsoft.com/office/officeart/2005/8/layout/hierarchy4"/>
    <dgm:cxn modelId="{F6DBF1C2-DE4B-462F-92A5-CA5BC12E7A4C}" type="presParOf" srcId="{A3EF7D67-87D6-4EC4-954F-56FF1ADDE1DC}" destId="{A29B0A62-BF2D-46BE-842D-2F76110991F2}" srcOrd="0" destOrd="0" presId="urn:microsoft.com/office/officeart/2005/8/layout/hierarchy4"/>
    <dgm:cxn modelId="{E2F3D96A-E5A0-41E7-AEAB-0D77765C1A3C}" type="presParOf" srcId="{A3EF7D67-87D6-4EC4-954F-56FF1ADDE1DC}" destId="{44216E04-2FCB-4EDF-ABAF-5F005AED4D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4E4C39-0D02-43D3-BC79-6BD1D161CC8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84428-3EEA-486E-8164-B6337DDC5E3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SFFD Mission Statement</a:t>
          </a:r>
          <a:endParaRPr lang="en-US" sz="40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EB154A26-D02A-48C6-B64F-1404C9D4999A}" type="parTrans" cxnId="{CCAE6492-B805-4D7B-8DB3-BE3D9C7AF0AC}">
      <dgm:prSet/>
      <dgm:spPr/>
      <dgm:t>
        <a:bodyPr/>
        <a:lstStyle/>
        <a:p>
          <a:endParaRPr lang="en-US"/>
        </a:p>
      </dgm:t>
    </dgm:pt>
    <dgm:pt modelId="{EC616EDE-4497-45A9-8B54-075E0D8A3E25}" type="sibTrans" cxnId="{CCAE6492-B805-4D7B-8DB3-BE3D9C7AF0AC}">
      <dgm:prSet/>
      <dgm:spPr/>
      <dgm:t>
        <a:bodyPr/>
        <a:lstStyle/>
        <a:p>
          <a:endParaRPr lang="en-US"/>
        </a:p>
      </dgm:t>
    </dgm:pt>
    <dgm:pt modelId="{F41B4663-1A0C-45FB-A8D9-0C9B1F85EC0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Code Enforcement</a:t>
          </a:r>
          <a:endParaRPr lang="en-US" sz="28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92993413-3B52-4901-8E63-643228C22A3C}" type="parTrans" cxnId="{E439C3BE-60A7-428B-B2EB-C6F981F61043}">
      <dgm:prSet/>
      <dgm:spPr/>
      <dgm:t>
        <a:bodyPr/>
        <a:lstStyle/>
        <a:p>
          <a:endParaRPr lang="en-US"/>
        </a:p>
      </dgm:t>
    </dgm:pt>
    <dgm:pt modelId="{CB8EBCD2-DF0B-4962-894B-852D41D56157}" type="sibTrans" cxnId="{E439C3BE-60A7-428B-B2EB-C6F981F61043}">
      <dgm:prSet/>
      <dgm:spPr/>
      <dgm:t>
        <a:bodyPr/>
        <a:lstStyle/>
        <a:p>
          <a:endParaRPr lang="en-US"/>
        </a:p>
      </dgm:t>
    </dgm:pt>
    <dgm:pt modelId="{33F05475-7BFE-4683-8E2C-52163613A42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Fire Investigation</a:t>
          </a:r>
          <a:endParaRPr lang="en-US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CB08A544-5E67-4FB6-A2E8-053D8FB0E931}" type="parTrans" cxnId="{60EDE839-E0FC-4D58-BC29-8A53348D7C5D}">
      <dgm:prSet/>
      <dgm:spPr/>
      <dgm:t>
        <a:bodyPr/>
        <a:lstStyle/>
        <a:p>
          <a:endParaRPr lang="en-US"/>
        </a:p>
      </dgm:t>
    </dgm:pt>
    <dgm:pt modelId="{F7DFDB6F-086A-4B1C-9FB5-3088B7823471}" type="sibTrans" cxnId="{60EDE839-E0FC-4D58-BC29-8A53348D7C5D}">
      <dgm:prSet/>
      <dgm:spPr/>
      <dgm:t>
        <a:bodyPr/>
        <a:lstStyle/>
        <a:p>
          <a:endParaRPr lang="en-US"/>
        </a:p>
      </dgm:t>
    </dgm:pt>
    <dgm:pt modelId="{5F9E0858-288D-4EB9-BE75-219C7F98C31F}">
      <dgm:prSet phldrT="[Text]" custT="1"/>
      <dgm:spPr>
        <a:solidFill>
          <a:srgbClr val="4F81BD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Gentium Basic"/>
            </a:rPr>
            <a:t>Fire Safety Education</a:t>
          </a:r>
          <a:endParaRPr lang="en-US" sz="2800" dirty="0">
            <a:solidFill>
              <a:schemeClr val="tx1"/>
            </a:solidFill>
            <a:latin typeface="Gentium Basic"/>
          </a:endParaRPr>
        </a:p>
      </dgm:t>
    </dgm:pt>
    <dgm:pt modelId="{453ECC22-6FA1-4E22-9B45-515DC10EC05A}" type="sibTrans" cxnId="{CE35CCEE-6A6E-47E7-8713-F427102CFA5C}">
      <dgm:prSet/>
      <dgm:spPr/>
      <dgm:t>
        <a:bodyPr/>
        <a:lstStyle/>
        <a:p>
          <a:endParaRPr lang="en-US"/>
        </a:p>
      </dgm:t>
    </dgm:pt>
    <dgm:pt modelId="{83FFDA06-06D9-4E9F-B23E-F68960B2FB74}" type="parTrans" cxnId="{CE35CCEE-6A6E-47E7-8713-F427102CFA5C}">
      <dgm:prSet/>
      <dgm:spPr/>
      <dgm:t>
        <a:bodyPr/>
        <a:lstStyle/>
        <a:p>
          <a:endParaRPr lang="en-US"/>
        </a:p>
      </dgm:t>
    </dgm:pt>
    <dgm:pt modelId="{81EFBFE3-5C76-4F2B-A2B2-938DB91D7AA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>
                  <a:lumMod val="50000"/>
                </a:schemeClr>
              </a:solidFill>
              <a:latin typeface="Gentium Basic"/>
            </a:rPr>
            <a:t>Division of Fire Prevention &amp; Investigation</a:t>
          </a:r>
          <a:endParaRPr lang="en-US" sz="3200" dirty="0">
            <a:solidFill>
              <a:schemeClr val="bg1">
                <a:lumMod val="50000"/>
              </a:schemeClr>
            </a:solidFill>
            <a:latin typeface="Gentium Basic"/>
          </a:endParaRPr>
        </a:p>
      </dgm:t>
    </dgm:pt>
    <dgm:pt modelId="{D8AC8C6D-1656-4825-815C-C454F6C8B595}" type="sibTrans" cxnId="{C95A4E5E-529D-4ABE-BDB8-ADE114D42664}">
      <dgm:prSet/>
      <dgm:spPr/>
      <dgm:t>
        <a:bodyPr/>
        <a:lstStyle/>
        <a:p>
          <a:endParaRPr lang="en-US"/>
        </a:p>
      </dgm:t>
    </dgm:pt>
    <dgm:pt modelId="{BD2BF77E-E1A1-4F6C-8325-6708DA3AAD2D}" type="parTrans" cxnId="{C95A4E5E-529D-4ABE-BDB8-ADE114D42664}">
      <dgm:prSet/>
      <dgm:spPr/>
      <dgm:t>
        <a:bodyPr/>
        <a:lstStyle/>
        <a:p>
          <a:endParaRPr lang="en-US"/>
        </a:p>
      </dgm:t>
    </dgm:pt>
    <dgm:pt modelId="{1D56F49E-0F5C-43A4-954D-A3B337F93A52}" type="pres">
      <dgm:prSet presAssocID="{2F4E4C39-0D02-43D3-BC79-6BD1D161CC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822963-F235-406F-8354-62121E17C309}" type="pres">
      <dgm:prSet presAssocID="{AD984428-3EEA-486E-8164-B6337DDC5E3C}" presName="vertOne" presStyleCnt="0"/>
      <dgm:spPr/>
    </dgm:pt>
    <dgm:pt modelId="{13898DF1-BACE-44A5-9CE3-C7D85536F559}" type="pres">
      <dgm:prSet presAssocID="{AD984428-3EEA-486E-8164-B6337DDC5E3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DD5831-B12D-4664-AAC6-2D8AF2D6D304}" type="pres">
      <dgm:prSet presAssocID="{AD984428-3EEA-486E-8164-B6337DDC5E3C}" presName="parTransOne" presStyleCnt="0"/>
      <dgm:spPr/>
    </dgm:pt>
    <dgm:pt modelId="{00CFA325-4DAC-4519-A597-DEBA5E8592A2}" type="pres">
      <dgm:prSet presAssocID="{AD984428-3EEA-486E-8164-B6337DDC5E3C}" presName="horzOne" presStyleCnt="0"/>
      <dgm:spPr/>
    </dgm:pt>
    <dgm:pt modelId="{E648F3F1-6C67-4615-9F2C-53752DC8F01C}" type="pres">
      <dgm:prSet presAssocID="{81EFBFE3-5C76-4F2B-A2B2-938DB91D7AA1}" presName="vertTwo" presStyleCnt="0"/>
      <dgm:spPr/>
    </dgm:pt>
    <dgm:pt modelId="{6F56A994-4D96-4C1A-A678-9AE2136124CC}" type="pres">
      <dgm:prSet presAssocID="{81EFBFE3-5C76-4F2B-A2B2-938DB91D7AA1}" presName="txTwo" presStyleLbl="node2" presStyleIdx="0" presStyleCnt="2" custScaleX="112749" custLinFactNeighborX="25919" custLinFactNeighborY="-22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D236F-C23F-4110-9B2D-C9E601BAA43C}" type="pres">
      <dgm:prSet presAssocID="{81EFBFE3-5C76-4F2B-A2B2-938DB91D7AA1}" presName="parTransTwo" presStyleCnt="0"/>
      <dgm:spPr/>
    </dgm:pt>
    <dgm:pt modelId="{6B849730-A166-425F-BF58-ADACDB3F108E}" type="pres">
      <dgm:prSet presAssocID="{81EFBFE3-5C76-4F2B-A2B2-938DB91D7AA1}" presName="horzTwo" presStyleCnt="0"/>
      <dgm:spPr/>
    </dgm:pt>
    <dgm:pt modelId="{33FCC255-998E-4244-9113-9F5767B7F954}" type="pres">
      <dgm:prSet presAssocID="{F41B4663-1A0C-45FB-A8D9-0C9B1F85EC04}" presName="vertThree" presStyleCnt="0"/>
      <dgm:spPr/>
    </dgm:pt>
    <dgm:pt modelId="{75171881-1758-42C1-A43B-E8BE7AE247A2}" type="pres">
      <dgm:prSet presAssocID="{F41B4663-1A0C-45FB-A8D9-0C9B1F85EC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16208-2044-4BB0-A65D-99EC92CBA32F}" type="pres">
      <dgm:prSet presAssocID="{F41B4663-1A0C-45FB-A8D9-0C9B1F85EC04}" presName="horzThree" presStyleCnt="0"/>
      <dgm:spPr/>
    </dgm:pt>
    <dgm:pt modelId="{975025A3-7285-4439-94B1-5C3149503FD9}" type="pres">
      <dgm:prSet presAssocID="{CB8EBCD2-DF0B-4962-894B-852D41D56157}" presName="sibSpaceThree" presStyleCnt="0"/>
      <dgm:spPr/>
    </dgm:pt>
    <dgm:pt modelId="{E6DEA592-BAEB-477A-8502-68306F4A30FD}" type="pres">
      <dgm:prSet presAssocID="{33F05475-7BFE-4683-8E2C-52163613A421}" presName="vertThree" presStyleCnt="0"/>
      <dgm:spPr/>
    </dgm:pt>
    <dgm:pt modelId="{183B761D-238E-415E-8FF6-E51289B520F3}" type="pres">
      <dgm:prSet presAssocID="{33F05475-7BFE-4683-8E2C-52163613A42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C5CC5-27A3-4E5E-9C47-CA6FB99A2E9D}" type="pres">
      <dgm:prSet presAssocID="{33F05475-7BFE-4683-8E2C-52163613A421}" presName="horzThree" presStyleCnt="0"/>
      <dgm:spPr/>
    </dgm:pt>
    <dgm:pt modelId="{6257AD7A-F0BE-4950-8419-7BDF497F8282}" type="pres">
      <dgm:prSet presAssocID="{D8AC8C6D-1656-4825-815C-C454F6C8B595}" presName="sibSpaceTwo" presStyleCnt="0"/>
      <dgm:spPr/>
    </dgm:pt>
    <dgm:pt modelId="{CF0EA4EA-91FA-4E99-B6D6-2283728C67F9}" type="pres">
      <dgm:prSet presAssocID="{5F9E0858-288D-4EB9-BE75-219C7F98C31F}" presName="vertTwo" presStyleCnt="0"/>
      <dgm:spPr/>
    </dgm:pt>
    <dgm:pt modelId="{6DB03B16-A265-4C12-8104-8CF12B04A987}" type="pres">
      <dgm:prSet presAssocID="{5F9E0858-288D-4EB9-BE75-219C7F98C31F}" presName="txTwo" presStyleLbl="node2" presStyleIdx="1" presStyleCnt="2" custLinFactY="100000" custLinFactNeighborX="-15689" custLinFactNeighborY="107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408EC-205C-43C1-9364-5995FADC379A}" type="pres">
      <dgm:prSet presAssocID="{5F9E0858-288D-4EB9-BE75-219C7F98C31F}" presName="horzTwo" presStyleCnt="0"/>
      <dgm:spPr/>
    </dgm:pt>
  </dgm:ptLst>
  <dgm:cxnLst>
    <dgm:cxn modelId="{B8093CB7-1F7B-4490-807E-51363C327F78}" type="presOf" srcId="{33F05475-7BFE-4683-8E2C-52163613A421}" destId="{183B761D-238E-415E-8FF6-E51289B520F3}" srcOrd="0" destOrd="0" presId="urn:microsoft.com/office/officeart/2005/8/layout/hierarchy4"/>
    <dgm:cxn modelId="{94636B92-40D1-4A68-B173-DB429FBE578A}" type="presOf" srcId="{AD984428-3EEA-486E-8164-B6337DDC5E3C}" destId="{13898DF1-BACE-44A5-9CE3-C7D85536F559}" srcOrd="0" destOrd="0" presId="urn:microsoft.com/office/officeart/2005/8/layout/hierarchy4"/>
    <dgm:cxn modelId="{EC22144C-AE59-489F-96EA-04B4A4A8C01E}" type="presOf" srcId="{5F9E0858-288D-4EB9-BE75-219C7F98C31F}" destId="{6DB03B16-A265-4C12-8104-8CF12B04A987}" srcOrd="0" destOrd="0" presId="urn:microsoft.com/office/officeart/2005/8/layout/hierarchy4"/>
    <dgm:cxn modelId="{E439C3BE-60A7-428B-B2EB-C6F981F61043}" srcId="{81EFBFE3-5C76-4F2B-A2B2-938DB91D7AA1}" destId="{F41B4663-1A0C-45FB-A8D9-0C9B1F85EC04}" srcOrd="0" destOrd="0" parTransId="{92993413-3B52-4901-8E63-643228C22A3C}" sibTransId="{CB8EBCD2-DF0B-4962-894B-852D41D56157}"/>
    <dgm:cxn modelId="{A70AEEC2-6CED-4740-8C7B-3268CEC0C9E4}" type="presOf" srcId="{2F4E4C39-0D02-43D3-BC79-6BD1D161CC85}" destId="{1D56F49E-0F5C-43A4-954D-A3B337F93A52}" srcOrd="0" destOrd="0" presId="urn:microsoft.com/office/officeart/2005/8/layout/hierarchy4"/>
    <dgm:cxn modelId="{7BCF8E45-DC40-44DB-9FF5-C5092A829342}" type="presOf" srcId="{F41B4663-1A0C-45FB-A8D9-0C9B1F85EC04}" destId="{75171881-1758-42C1-A43B-E8BE7AE247A2}" srcOrd="0" destOrd="0" presId="urn:microsoft.com/office/officeart/2005/8/layout/hierarchy4"/>
    <dgm:cxn modelId="{C95A4E5E-529D-4ABE-BDB8-ADE114D42664}" srcId="{AD984428-3EEA-486E-8164-B6337DDC5E3C}" destId="{81EFBFE3-5C76-4F2B-A2B2-938DB91D7AA1}" srcOrd="0" destOrd="0" parTransId="{BD2BF77E-E1A1-4F6C-8325-6708DA3AAD2D}" sibTransId="{D8AC8C6D-1656-4825-815C-C454F6C8B595}"/>
    <dgm:cxn modelId="{A643F0E8-F2FD-4FD7-A63C-19522A5E25A5}" type="presOf" srcId="{81EFBFE3-5C76-4F2B-A2B2-938DB91D7AA1}" destId="{6F56A994-4D96-4C1A-A678-9AE2136124CC}" srcOrd="0" destOrd="0" presId="urn:microsoft.com/office/officeart/2005/8/layout/hierarchy4"/>
    <dgm:cxn modelId="{CE35CCEE-6A6E-47E7-8713-F427102CFA5C}" srcId="{AD984428-3EEA-486E-8164-B6337DDC5E3C}" destId="{5F9E0858-288D-4EB9-BE75-219C7F98C31F}" srcOrd="1" destOrd="0" parTransId="{83FFDA06-06D9-4E9F-B23E-F68960B2FB74}" sibTransId="{453ECC22-6FA1-4E22-9B45-515DC10EC05A}"/>
    <dgm:cxn modelId="{60EDE839-E0FC-4D58-BC29-8A53348D7C5D}" srcId="{81EFBFE3-5C76-4F2B-A2B2-938DB91D7AA1}" destId="{33F05475-7BFE-4683-8E2C-52163613A421}" srcOrd="1" destOrd="0" parTransId="{CB08A544-5E67-4FB6-A2E8-053D8FB0E931}" sibTransId="{F7DFDB6F-086A-4B1C-9FB5-3088B7823471}"/>
    <dgm:cxn modelId="{CCAE6492-B805-4D7B-8DB3-BE3D9C7AF0AC}" srcId="{2F4E4C39-0D02-43D3-BC79-6BD1D161CC85}" destId="{AD984428-3EEA-486E-8164-B6337DDC5E3C}" srcOrd="0" destOrd="0" parTransId="{EB154A26-D02A-48C6-B64F-1404C9D4999A}" sibTransId="{EC616EDE-4497-45A9-8B54-075E0D8A3E25}"/>
    <dgm:cxn modelId="{8894A2B0-0D6A-4421-9CD4-DF4A3445ED5C}" type="presParOf" srcId="{1D56F49E-0F5C-43A4-954D-A3B337F93A52}" destId="{0C822963-F235-406F-8354-62121E17C309}" srcOrd="0" destOrd="0" presId="urn:microsoft.com/office/officeart/2005/8/layout/hierarchy4"/>
    <dgm:cxn modelId="{E11129C8-B56C-4F5C-8FF0-390F5966A256}" type="presParOf" srcId="{0C822963-F235-406F-8354-62121E17C309}" destId="{13898DF1-BACE-44A5-9CE3-C7D85536F559}" srcOrd="0" destOrd="0" presId="urn:microsoft.com/office/officeart/2005/8/layout/hierarchy4"/>
    <dgm:cxn modelId="{512DDB49-5790-4EE0-B42F-4788904EC0E8}" type="presParOf" srcId="{0C822963-F235-406F-8354-62121E17C309}" destId="{4FDD5831-B12D-4664-AAC6-2D8AF2D6D304}" srcOrd="1" destOrd="0" presId="urn:microsoft.com/office/officeart/2005/8/layout/hierarchy4"/>
    <dgm:cxn modelId="{7B0659F3-0E83-462A-8584-FB62A2232CDA}" type="presParOf" srcId="{0C822963-F235-406F-8354-62121E17C309}" destId="{00CFA325-4DAC-4519-A597-DEBA5E8592A2}" srcOrd="2" destOrd="0" presId="urn:microsoft.com/office/officeart/2005/8/layout/hierarchy4"/>
    <dgm:cxn modelId="{FC858EAA-D0C0-4D81-9230-60F9E1EBD471}" type="presParOf" srcId="{00CFA325-4DAC-4519-A597-DEBA5E8592A2}" destId="{E648F3F1-6C67-4615-9F2C-53752DC8F01C}" srcOrd="0" destOrd="0" presId="urn:microsoft.com/office/officeart/2005/8/layout/hierarchy4"/>
    <dgm:cxn modelId="{081C91F9-8494-493B-BBCE-5CC3CEC377B3}" type="presParOf" srcId="{E648F3F1-6C67-4615-9F2C-53752DC8F01C}" destId="{6F56A994-4D96-4C1A-A678-9AE2136124CC}" srcOrd="0" destOrd="0" presId="urn:microsoft.com/office/officeart/2005/8/layout/hierarchy4"/>
    <dgm:cxn modelId="{FF6F2FD7-4BCB-4A9B-A420-4067DCBE626C}" type="presParOf" srcId="{E648F3F1-6C67-4615-9F2C-53752DC8F01C}" destId="{B99D236F-C23F-4110-9B2D-C9E601BAA43C}" srcOrd="1" destOrd="0" presId="urn:microsoft.com/office/officeart/2005/8/layout/hierarchy4"/>
    <dgm:cxn modelId="{9C124E9B-0AF4-4EE9-99D6-B00B70EC62C8}" type="presParOf" srcId="{E648F3F1-6C67-4615-9F2C-53752DC8F01C}" destId="{6B849730-A166-425F-BF58-ADACDB3F108E}" srcOrd="2" destOrd="0" presId="urn:microsoft.com/office/officeart/2005/8/layout/hierarchy4"/>
    <dgm:cxn modelId="{9CD29C5A-84A6-40A4-95F3-95C1C7E12D0B}" type="presParOf" srcId="{6B849730-A166-425F-BF58-ADACDB3F108E}" destId="{33FCC255-998E-4244-9113-9F5767B7F954}" srcOrd="0" destOrd="0" presId="urn:microsoft.com/office/officeart/2005/8/layout/hierarchy4"/>
    <dgm:cxn modelId="{9D4C1BE5-36A0-408E-B2D0-B0F8F9DD2521}" type="presParOf" srcId="{33FCC255-998E-4244-9113-9F5767B7F954}" destId="{75171881-1758-42C1-A43B-E8BE7AE247A2}" srcOrd="0" destOrd="0" presId="urn:microsoft.com/office/officeart/2005/8/layout/hierarchy4"/>
    <dgm:cxn modelId="{A75B7E75-FA5B-4D57-B747-1BD39A3994C9}" type="presParOf" srcId="{33FCC255-998E-4244-9113-9F5767B7F954}" destId="{37116208-2044-4BB0-A65D-99EC92CBA32F}" srcOrd="1" destOrd="0" presId="urn:microsoft.com/office/officeart/2005/8/layout/hierarchy4"/>
    <dgm:cxn modelId="{E75558FD-3F2F-4D43-BFFF-9DD69FBB64D4}" type="presParOf" srcId="{6B849730-A166-425F-BF58-ADACDB3F108E}" destId="{975025A3-7285-4439-94B1-5C3149503FD9}" srcOrd="1" destOrd="0" presId="urn:microsoft.com/office/officeart/2005/8/layout/hierarchy4"/>
    <dgm:cxn modelId="{10CCD74D-4955-48F9-9644-D1CE9981F84B}" type="presParOf" srcId="{6B849730-A166-425F-BF58-ADACDB3F108E}" destId="{E6DEA592-BAEB-477A-8502-68306F4A30FD}" srcOrd="2" destOrd="0" presId="urn:microsoft.com/office/officeart/2005/8/layout/hierarchy4"/>
    <dgm:cxn modelId="{2E4D21B0-2B86-4F93-A58C-8FBA8A009860}" type="presParOf" srcId="{E6DEA592-BAEB-477A-8502-68306F4A30FD}" destId="{183B761D-238E-415E-8FF6-E51289B520F3}" srcOrd="0" destOrd="0" presId="urn:microsoft.com/office/officeart/2005/8/layout/hierarchy4"/>
    <dgm:cxn modelId="{A98DBAD5-880A-4B06-8D00-22FC4077C6DE}" type="presParOf" srcId="{E6DEA592-BAEB-477A-8502-68306F4A30FD}" destId="{33CC5CC5-27A3-4E5E-9C47-CA6FB99A2E9D}" srcOrd="1" destOrd="0" presId="urn:microsoft.com/office/officeart/2005/8/layout/hierarchy4"/>
    <dgm:cxn modelId="{6BC7F328-9350-426E-A4E7-65CFEB3E39BA}" type="presParOf" srcId="{00CFA325-4DAC-4519-A597-DEBA5E8592A2}" destId="{6257AD7A-F0BE-4950-8419-7BDF497F8282}" srcOrd="1" destOrd="0" presId="urn:microsoft.com/office/officeart/2005/8/layout/hierarchy4"/>
    <dgm:cxn modelId="{54B26AAE-FA25-4754-AC8E-CC33A3F8B274}" type="presParOf" srcId="{00CFA325-4DAC-4519-A597-DEBA5E8592A2}" destId="{CF0EA4EA-91FA-4E99-B6D6-2283728C67F9}" srcOrd="2" destOrd="0" presId="urn:microsoft.com/office/officeart/2005/8/layout/hierarchy4"/>
    <dgm:cxn modelId="{F27040FF-8556-40F1-9160-EAC362379F4E}" type="presParOf" srcId="{CF0EA4EA-91FA-4E99-B6D6-2283728C67F9}" destId="{6DB03B16-A265-4C12-8104-8CF12B04A987}" srcOrd="0" destOrd="0" presId="urn:microsoft.com/office/officeart/2005/8/layout/hierarchy4"/>
    <dgm:cxn modelId="{DD3C8BC7-B763-4162-806F-7728C28B93D9}" type="presParOf" srcId="{CF0EA4EA-91FA-4E99-B6D6-2283728C67F9}" destId="{1F5408EC-205C-43C1-9364-5995FADC37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346A-3657-456D-B121-EAB89EDAC74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50A2F-AA9E-447A-A5D9-0AC17407ED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3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0A2F-AA9E-447A-A5D9-0AC17407ED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3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applied the guiding</a:t>
            </a:r>
            <a:r>
              <a:rPr lang="en-US" baseline="0" dirty="0" smtClean="0"/>
              <a:t> principles detailed here to each of the following fires:</a:t>
            </a:r>
          </a:p>
          <a:p>
            <a:r>
              <a:rPr lang="en-US" baseline="0" dirty="0" smtClean="0"/>
              <a:t>24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Treat </a:t>
            </a:r>
          </a:p>
          <a:p>
            <a:r>
              <a:rPr lang="en-US" baseline="0" dirty="0" smtClean="0"/>
              <a:t>22</a:t>
            </a:r>
            <a:r>
              <a:rPr lang="en-US" baseline="30000" dirty="0" smtClean="0"/>
              <a:t>nd</a:t>
            </a:r>
            <a:r>
              <a:rPr lang="en-US" baseline="0" dirty="0" smtClean="0"/>
              <a:t> and Mission</a:t>
            </a:r>
          </a:p>
          <a:p>
            <a:r>
              <a:rPr lang="en-US" baseline="0" dirty="0" smtClean="0"/>
              <a:t>16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South Van 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0A2F-AA9E-447A-A5D9-0AC17407ED2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3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0A2F-AA9E-447A-A5D9-0AC17407ED2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DEBB-EDC0-4AC5-92EF-912AD6385ED3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3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8F9C-49A8-4782-9CFE-1E6B6B309A7C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22BA-CC83-4B27-BD8B-E7C001F763CC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7164-DF2D-4864-AEB4-6E0778DDF85F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AABBCF3E-74AB-4FD5-9E53-D1A1A5BF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9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6762-2C89-4EF9-8E3E-EADC0EB52644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9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CAE9-A5BA-4ED6-9D2B-AC86773878C0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0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457-4A17-4702-BBBB-05351677AC51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3DA-6815-46B5-B3E7-E8F53E019E78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AABBCF3E-74AB-4FD5-9E53-D1A1A5BF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7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994C-197C-4FAC-8CDA-318085191D1B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9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EE39-F5E3-4ADC-9FEF-A11AA4B36289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9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1BBD-CCFA-46A7-BB0C-88649C44B4F2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8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9E1E-DAC9-4793-84E9-12E6CB06CE51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ABBCF3E-74AB-4FD5-9E53-D1A1A5BF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858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ntium Basic"/>
              </a:rPr>
              <a:t>Division of Fire Prevention and Investigation:</a:t>
            </a:r>
            <a:br>
              <a:rPr lang="en-US" sz="3600" dirty="0" smtClean="0">
                <a:latin typeface="Gentium Basic"/>
              </a:rPr>
            </a:br>
            <a:r>
              <a:rPr lang="en-US" sz="3600" dirty="0" smtClean="0">
                <a:latin typeface="Gentium Basic"/>
              </a:rPr>
              <a:t>A view of working fires in 2015</a:t>
            </a:r>
            <a:br>
              <a:rPr lang="en-US" sz="3600" dirty="0" smtClean="0">
                <a:latin typeface="Gentium Basic"/>
              </a:rPr>
            </a:br>
            <a:r>
              <a:rPr lang="en-US" sz="3200" dirty="0" smtClean="0">
                <a:latin typeface="Gentium Basic"/>
              </a:rPr>
              <a:t>April 27, 2016</a:t>
            </a:r>
            <a:endParaRPr lang="en-US" sz="3200" dirty="0">
              <a:latin typeface="Gentium Basic"/>
            </a:endParaRPr>
          </a:p>
        </p:txBody>
      </p:sp>
      <p:pic>
        <p:nvPicPr>
          <p:cNvPr id="63498" name="Picture 10" descr="SFFD Color Se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>
          <a:xfrm>
            <a:off x="3124200" y="2743200"/>
            <a:ext cx="2971800" cy="31847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04937"/>
              </p:ext>
            </p:extLst>
          </p:nvPr>
        </p:nvGraphicFramePr>
        <p:xfrm>
          <a:off x="244928" y="294821"/>
          <a:ext cx="8654143" cy="626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95146"/>
              </p:ext>
            </p:extLst>
          </p:nvPr>
        </p:nvGraphicFramePr>
        <p:xfrm>
          <a:off x="381003" y="703910"/>
          <a:ext cx="8381997" cy="582497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44474"/>
                <a:gridCol w="408602"/>
                <a:gridCol w="408602"/>
                <a:gridCol w="408602"/>
                <a:gridCol w="220517"/>
                <a:gridCol w="188085"/>
                <a:gridCol w="408603"/>
                <a:gridCol w="408602"/>
                <a:gridCol w="408602"/>
                <a:gridCol w="408602"/>
                <a:gridCol w="408602"/>
                <a:gridCol w="408602"/>
                <a:gridCol w="408602"/>
                <a:gridCol w="396040"/>
                <a:gridCol w="459022"/>
                <a:gridCol w="1887838"/>
              </a:tblGrid>
              <a:tr h="1093392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and County of San Francisco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Castellar" panose="020A0402060406010301" pitchFamily="18" charset="0"/>
                          <a:ea typeface="+mn-ea"/>
                          <a:cs typeface="+mn-cs"/>
                        </a:rPr>
                        <a:t>ARSON TASK FORCE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algn="l"/>
                      <a:endParaRPr lang="en-US" sz="6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69">
                <a:tc gridSpan="1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Working Fires and Greater Alarm Fires (2004-2015)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645">
                <a:tc gridSpan="1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DISTRICT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9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YEAR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3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4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5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6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7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8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9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10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Grand Total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The Mission Neighborhood </a:t>
                      </a:r>
                      <a:r>
                        <a:rPr lang="en-US" sz="1050" dirty="0">
                          <a:effectLst/>
                        </a:rPr>
                        <a:t>compared 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to the </a:t>
                      </a:r>
                      <a:r>
                        <a:rPr lang="en-US" sz="1050" dirty="0">
                          <a:effectLst/>
                        </a:rPr>
                        <a:t>entire </a:t>
                      </a:r>
                      <a:r>
                        <a:rPr lang="en-US" sz="1050" dirty="0" smtClean="0">
                          <a:effectLst/>
                        </a:rPr>
                        <a:t>City (#/%)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2004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363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NA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2005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305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10/3.3%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2006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331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28/8.4%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2007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346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14/4.0%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2008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309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24/7.8%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2009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234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15/6.4%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222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16/7.2%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243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21/8.6%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227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10/4.4%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243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18/7.4%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207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15/7.2%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53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30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191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18/9.4%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</a:tr>
              <a:tr h="265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Grand Total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173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213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325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154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338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419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204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290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323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555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227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</a:rPr>
                        <a:t>3,221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1500" dirty="0">
                        <a:effectLst/>
                        <a:latin typeface="Calibri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9471" marR="39471" marT="0" marB="0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22" y="734957"/>
            <a:ext cx="1006578" cy="9586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3003"/>
            <a:ext cx="1052052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372611" y="-76200"/>
            <a:ext cx="1752600" cy="1028194"/>
          </a:xfrm>
          <a:prstGeom prst="roundRect">
            <a:avLst>
              <a:gd name="adj" fmla="val 10000"/>
            </a:avLst>
          </a:prstGeom>
          <a:solidFill>
            <a:srgbClr val="4F81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ounded Rectangle 4"/>
          <p:cNvSpPr/>
          <p:nvPr/>
        </p:nvSpPr>
        <p:spPr>
          <a:xfrm>
            <a:off x="7032972" y="-152400"/>
            <a:ext cx="2339628" cy="1329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Fire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 Investigation</a:t>
            </a:r>
            <a:endParaRPr lang="en-US" kern="1200" dirty="0">
              <a:solidFill>
                <a:sysClr val="windowText" lastClr="000000"/>
              </a:solidFill>
              <a:latin typeface="Gentium Bas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Fire Investigation shall employ  all elements of the scientific  method as the operating  analytical 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Work from the least damaged areas to the most heavily damaged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Document with notes, photographs, and videos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Collect evidence (accelerant samples, fire items, and other crime scene evidence)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Interview witnesses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Determine the area of origin (Usually the area of the most extensive fire damage)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Determine the heat source(s)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Hypothesize the reasons for the fire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All accidental causes of a fire must be examined and eliminated before determining an incendiary cause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Cause of Fire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Natural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Accidental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Incendiary (Intentional)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Gentium Basic" panose="02000503060000020004" pitchFamily="2" charset="0"/>
              </a:rPr>
              <a:t>Undetermined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7770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0574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SFFD Color Sea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>
          <a:xfrm>
            <a:off x="7543800" y="76200"/>
            <a:ext cx="1273175" cy="1312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296411" y="38606"/>
            <a:ext cx="1752600" cy="1028194"/>
          </a:xfrm>
          <a:prstGeom prst="roundRect">
            <a:avLst>
              <a:gd name="adj" fmla="val 10000"/>
            </a:avLst>
          </a:prstGeom>
          <a:solidFill>
            <a:srgbClr val="4F81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4"/>
          <p:cNvSpPr/>
          <p:nvPr/>
        </p:nvSpPr>
        <p:spPr>
          <a:xfrm>
            <a:off x="6956772" y="-152400"/>
            <a:ext cx="2339628" cy="1329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Fire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 Safety Education</a:t>
            </a:r>
            <a:endParaRPr lang="en-US" kern="1200" dirty="0">
              <a:solidFill>
                <a:sysClr val="windowText" lastClr="000000"/>
              </a:solidFill>
              <a:latin typeface="Gentium Basic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2" t="23714" r="20698" b="12943"/>
          <a:stretch/>
        </p:blipFill>
        <p:spPr bwMode="auto">
          <a:xfrm>
            <a:off x="1828799" y="205285"/>
            <a:ext cx="4756362" cy="6309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296411" y="38606"/>
            <a:ext cx="1752600" cy="1028194"/>
          </a:xfrm>
          <a:prstGeom prst="roundRect">
            <a:avLst>
              <a:gd name="adj" fmla="val 10000"/>
            </a:avLst>
          </a:prstGeom>
          <a:solidFill>
            <a:srgbClr val="4F81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4"/>
          <p:cNvSpPr/>
          <p:nvPr/>
        </p:nvSpPr>
        <p:spPr>
          <a:xfrm>
            <a:off x="6934200" y="-228600"/>
            <a:ext cx="2339628" cy="1329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Fire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 Safety Education</a:t>
            </a:r>
            <a:endParaRPr lang="en-US" kern="1200" dirty="0">
              <a:solidFill>
                <a:sysClr val="windowText" lastClr="000000"/>
              </a:solidFill>
              <a:latin typeface="Gentium Bas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5" t="19690" r="25779" b="8217"/>
          <a:stretch/>
        </p:blipFill>
        <p:spPr bwMode="auto">
          <a:xfrm>
            <a:off x="1706880" y="304804"/>
            <a:ext cx="4846320" cy="63468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14701" r="40489" b="4786"/>
          <a:stretch/>
        </p:blipFill>
        <p:spPr bwMode="auto">
          <a:xfrm>
            <a:off x="1600201" y="762000"/>
            <a:ext cx="5006340" cy="5669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91400" y="-1782"/>
            <a:ext cx="1752600" cy="1028194"/>
          </a:xfrm>
          <a:prstGeom prst="roundRect">
            <a:avLst>
              <a:gd name="adj" fmla="val 10000"/>
            </a:avLst>
          </a:prstGeom>
          <a:solidFill>
            <a:srgbClr val="4F81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4"/>
          <p:cNvSpPr/>
          <p:nvPr/>
        </p:nvSpPr>
        <p:spPr>
          <a:xfrm>
            <a:off x="7086600" y="-152400"/>
            <a:ext cx="2339628" cy="1329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Fire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 Safety Education</a:t>
            </a:r>
            <a:endParaRPr lang="en-US" kern="1200" dirty="0">
              <a:solidFill>
                <a:sysClr val="windowText" lastClr="000000"/>
              </a:solidFill>
              <a:latin typeface="Gentium Bas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296411" y="-76200"/>
            <a:ext cx="1752600" cy="1028194"/>
          </a:xfrm>
          <a:prstGeom prst="roundRect">
            <a:avLst>
              <a:gd name="adj" fmla="val 10000"/>
            </a:avLst>
          </a:prstGeom>
          <a:solidFill>
            <a:srgbClr val="4F81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4"/>
          <p:cNvSpPr/>
          <p:nvPr/>
        </p:nvSpPr>
        <p:spPr>
          <a:xfrm>
            <a:off x="6956772" y="-152400"/>
            <a:ext cx="2339628" cy="1329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Fire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ysClr val="windowText" lastClr="000000"/>
                </a:solidFill>
                <a:latin typeface="Gentium Basic"/>
              </a:rPr>
              <a:t> Safety Education</a:t>
            </a:r>
            <a:endParaRPr lang="en-US" kern="1200" dirty="0">
              <a:solidFill>
                <a:sysClr val="windowText" lastClr="000000"/>
              </a:solidFill>
              <a:latin typeface="Gentium Basic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19535" r="35814" b="15814"/>
          <a:stretch/>
        </p:blipFill>
        <p:spPr bwMode="auto">
          <a:xfrm>
            <a:off x="1820238" y="443890"/>
            <a:ext cx="4720682" cy="6309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ntium Basic" panose="02000503060000020004" pitchFamily="2" charset="0"/>
              </a:rPr>
              <a:t>Current Initiatives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ntium Basic"/>
              </a:rPr>
              <a:t>Inter Department Fire Safety Task Force Committee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entium Basic"/>
              </a:rPr>
              <a:t>R1-R2 Fire Complaint Section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entium Basic"/>
              </a:rPr>
              <a:t>Community Outreach (in person)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Gentium Basic"/>
            </a:endParaRPr>
          </a:p>
          <a:p>
            <a:endParaRPr lang="en-US" dirty="0">
              <a:latin typeface="Gentium Basic"/>
            </a:endParaRPr>
          </a:p>
          <a:p>
            <a:endParaRPr lang="en-US" dirty="0">
              <a:latin typeface="Gentium Bas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74800" y="4930877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ntium Basic" panose="02000503060000020004" pitchFamily="2" charset="0"/>
              </a:rPr>
              <a:t>Questions?</a:t>
            </a:r>
            <a:endParaRPr lang="en-US" sz="5400" dirty="0">
              <a:effectLst>
                <a:outerShdw blurRad="38100" dist="38100" dir="2700000" algn="tl">
                  <a:srgbClr val="FFFFFF"/>
                </a:outerShdw>
              </a:effectLst>
              <a:latin typeface="Gentium Basic" panose="02000503060000020004" pitchFamily="2" charset="0"/>
            </a:endParaRPr>
          </a:p>
        </p:txBody>
      </p:sp>
      <p:pic>
        <p:nvPicPr>
          <p:cNvPr id="93192" name="Picture 8" descr="SFFD Color Se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 bwMode="auto">
          <a:xfrm>
            <a:off x="2511425" y="609600"/>
            <a:ext cx="3917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1208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0574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SFFD Color Sea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>
          <a:xfrm>
            <a:off x="7543800" y="76200"/>
            <a:ext cx="1273175" cy="1312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74800" y="4930877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ntium Basic" panose="02000503060000020004" pitchFamily="2" charset="0"/>
              </a:rPr>
              <a:t>Thank you!</a:t>
            </a:r>
            <a:endParaRPr lang="en-US" sz="5400" dirty="0">
              <a:effectLst>
                <a:outerShdw blurRad="38100" dist="38100" dir="2700000" algn="tl">
                  <a:srgbClr val="FFFFFF"/>
                </a:outerShdw>
              </a:effectLst>
              <a:latin typeface="Gentium Basic" panose="02000503060000020004" pitchFamily="2" charset="0"/>
            </a:endParaRPr>
          </a:p>
        </p:txBody>
      </p:sp>
      <p:pic>
        <p:nvPicPr>
          <p:cNvPr id="93192" name="Picture 8" descr="SFFD Color Se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 bwMode="auto">
          <a:xfrm>
            <a:off x="2511425" y="609600"/>
            <a:ext cx="3917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49400" y="2286000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ntium Basic" panose="02000503060000020004" pitchFamily="2" charset="0"/>
              </a:rPr>
              <a:t>Appendix</a:t>
            </a:r>
            <a:endParaRPr lang="en-US" sz="5400" dirty="0">
              <a:effectLst>
                <a:outerShdw blurRad="38100" dist="38100" dir="2700000" algn="tl">
                  <a:srgbClr val="FFFFFF"/>
                </a:outerShdw>
              </a:effectLst>
              <a:latin typeface="Gentium Basic" panose="0200050306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160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0574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SFFD Color Sea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>
          <a:xfrm>
            <a:off x="7543800" y="76200"/>
            <a:ext cx="1273175" cy="1312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4471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956772" y="-186431"/>
            <a:ext cx="2339628" cy="1329431"/>
            <a:chOff x="808437" y="2963206"/>
            <a:chExt cx="2339628" cy="1329431"/>
          </a:xfrm>
        </p:grpSpPr>
        <p:sp>
          <p:nvSpPr>
            <p:cNvPr id="5" name="Rounded Rectangle 4"/>
            <p:cNvSpPr/>
            <p:nvPr/>
          </p:nvSpPr>
          <p:spPr>
            <a:xfrm>
              <a:off x="1148076" y="3154212"/>
              <a:ext cx="1752600" cy="1028194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808437" y="2963206"/>
              <a:ext cx="2339628" cy="13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  <a:latin typeface="Gentium Basic"/>
                </a:rPr>
                <a:t>Code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  <a:latin typeface="Gentium Basic"/>
                </a:rPr>
                <a:t>Enforcement</a:t>
              </a:r>
              <a:endParaRPr lang="en-US" kern="1200" dirty="0">
                <a:solidFill>
                  <a:sysClr val="windowText" lastClr="000000"/>
                </a:solidFill>
                <a:latin typeface="Gentium Basic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086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0574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4495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SFFD Color Sea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>
          <a:xfrm>
            <a:off x="7543800" y="76200"/>
            <a:ext cx="1273175" cy="1312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0113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600200" y="3657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33800" y="3657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5000" y="3657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ntium Basic" panose="02000503060000020004" pitchFamily="2" charset="0"/>
              </a:rPr>
              <a:t> </a:t>
            </a:r>
            <a:r>
              <a:rPr lang="en-US" sz="3600" dirty="0" smtClean="0">
                <a:latin typeface="Gentium Basic" panose="02000503060000020004" pitchFamily="2" charset="0"/>
              </a:rPr>
              <a:t>A View of Working Fires: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96200" y="3709555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56772" y="-152400"/>
            <a:ext cx="2339628" cy="1329431"/>
            <a:chOff x="808437" y="2963206"/>
            <a:chExt cx="2339628" cy="1329431"/>
          </a:xfrm>
        </p:grpSpPr>
        <p:sp>
          <p:nvSpPr>
            <p:cNvPr id="12" name="Rounded Rectangle 11"/>
            <p:cNvSpPr/>
            <p:nvPr/>
          </p:nvSpPr>
          <p:spPr>
            <a:xfrm>
              <a:off x="1148076" y="3154212"/>
              <a:ext cx="1752600" cy="1028194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808437" y="2963206"/>
              <a:ext cx="2339628" cy="13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  <a:latin typeface="Gentium Basic"/>
                </a:rPr>
                <a:t>Fire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  <a:latin typeface="Gentium Basic"/>
                </a:rPr>
                <a:t> Investigation</a:t>
              </a:r>
              <a:endParaRPr lang="en-US" kern="1200" dirty="0">
                <a:solidFill>
                  <a:sysClr val="windowText" lastClr="000000"/>
                </a:solidFill>
                <a:latin typeface="Gentium Basic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ntium Basic"/>
              </a:rPr>
              <a:t>SFFD Calls for Service/Year</a:t>
            </a:r>
            <a:endParaRPr lang="en-US" sz="2400" dirty="0">
              <a:latin typeface="Gentium Bas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744" t="28125" r="24232" b="15625"/>
          <a:stretch/>
        </p:blipFill>
        <p:spPr>
          <a:xfrm>
            <a:off x="381000" y="1615069"/>
            <a:ext cx="8077200" cy="53191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57902"/>
              </p:ext>
            </p:extLst>
          </p:nvPr>
        </p:nvGraphicFramePr>
        <p:xfrm>
          <a:off x="381000" y="152400"/>
          <a:ext cx="8305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79285"/>
              </p:ext>
            </p:extLst>
          </p:nvPr>
        </p:nvGraphicFramePr>
        <p:xfrm>
          <a:off x="228600" y="228600"/>
          <a:ext cx="8654143" cy="626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F3E-74AB-4FD5-9E53-D1A1A5BF5E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625</Words>
  <Application>Microsoft Office PowerPoint</Application>
  <PresentationFormat>On-screen Show (4:3)</PresentationFormat>
  <Paragraphs>314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Castellar</vt:lpstr>
      <vt:lpstr>Gentium Basic</vt:lpstr>
      <vt:lpstr>Times New Roman</vt:lpstr>
      <vt:lpstr>Wingdings</vt:lpstr>
      <vt:lpstr>Office Theme</vt:lpstr>
      <vt:lpstr>Division of Fire Prevention and Investigation: A view of working fires in 2015 April 27, 2016</vt:lpstr>
      <vt:lpstr>PowerPoint Presentation</vt:lpstr>
      <vt:lpstr>PowerPoint Presentation</vt:lpstr>
      <vt:lpstr>PowerPoint Presentation</vt:lpstr>
      <vt:lpstr>PowerPoint Presentation</vt:lpstr>
      <vt:lpstr> A View of Working Fires:</vt:lpstr>
      <vt:lpstr>SFFD Calls for Service/Year</vt:lpstr>
      <vt:lpstr>PowerPoint Presentation</vt:lpstr>
      <vt:lpstr>PowerPoint Presentation</vt:lpstr>
      <vt:lpstr>PowerPoint Presentation</vt:lpstr>
      <vt:lpstr>PowerPoint Presentation</vt:lpstr>
      <vt:lpstr>Guiding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Initiatives Underway</vt:lpstr>
      <vt:lpstr>PowerPoint Presentation</vt:lpstr>
      <vt:lpstr>PowerPoint Presentation</vt:lpstr>
      <vt:lpstr>PowerPoint Presentation</vt:lpstr>
    </vt:vector>
  </TitlesOfParts>
  <Company>SFFD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Alves</dc:creator>
  <cp:lastModifiedBy>Conefrey, Maureen (FIR)</cp:lastModifiedBy>
  <cp:revision>241</cp:revision>
  <cp:lastPrinted>2016-04-26T14:41:04Z</cp:lastPrinted>
  <dcterms:created xsi:type="dcterms:W3CDTF">2013-07-02T18:44:32Z</dcterms:created>
  <dcterms:modified xsi:type="dcterms:W3CDTF">2016-04-26T14:43:35Z</dcterms:modified>
</cp:coreProperties>
</file>